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2" r:id="rId4"/>
  </p:sldMasterIdLst>
  <p:notesMasterIdLst>
    <p:notesMasterId r:id="rId25"/>
  </p:notesMasterIdLst>
  <p:handoutMasterIdLst>
    <p:handoutMasterId r:id="rId26"/>
  </p:handoutMasterIdLst>
  <p:sldIdLst>
    <p:sldId id="321" r:id="rId5"/>
    <p:sldId id="322" r:id="rId6"/>
    <p:sldId id="323" r:id="rId7"/>
    <p:sldId id="325" r:id="rId8"/>
    <p:sldId id="326" r:id="rId9"/>
    <p:sldId id="327" r:id="rId10"/>
    <p:sldId id="342" r:id="rId11"/>
    <p:sldId id="328" r:id="rId12"/>
    <p:sldId id="329" r:id="rId13"/>
    <p:sldId id="330" r:id="rId14"/>
    <p:sldId id="333" r:id="rId15"/>
    <p:sldId id="331" r:id="rId16"/>
    <p:sldId id="334" r:id="rId17"/>
    <p:sldId id="336" r:id="rId18"/>
    <p:sldId id="335" r:id="rId19"/>
    <p:sldId id="337" r:id="rId20"/>
    <p:sldId id="338" r:id="rId21"/>
    <p:sldId id="339" r:id="rId22"/>
    <p:sldId id="340" r:id="rId23"/>
    <p:sldId id="341" r:id="rId24"/>
  </p:sldIdLst>
  <p:sldSz cx="12192000" cy="6858000"/>
  <p:notesSz cx="6858000" cy="9144000"/>
  <p:defaultTextStyle>
    <a:defPPr rtl="0">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535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69BF52-07F4-4E64-A2AF-0FF3786F45DA}" v="20" dt="2024-09-30T11:14:20.4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874" y="43"/>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v Cooling" userId="S::viv.cooling@yorkdiocese.org::707282a6-5af4-4173-a6ea-ef3256044822" providerId="AD" clId="Web-{523D265E-EF4E-82DF-5DFA-8B3FF1776080}"/>
    <pc:docChg chg="modSld">
      <pc:chgData name="Viv Cooling" userId="S::viv.cooling@yorkdiocese.org::707282a6-5af4-4173-a6ea-ef3256044822" providerId="AD" clId="Web-{523D265E-EF4E-82DF-5DFA-8B3FF1776080}" dt="2024-09-13T14:16:38.112" v="146" actId="20577"/>
      <pc:docMkLst>
        <pc:docMk/>
      </pc:docMkLst>
      <pc:sldChg chg="modSp">
        <pc:chgData name="Viv Cooling" userId="S::viv.cooling@yorkdiocese.org::707282a6-5af4-4173-a6ea-ef3256044822" providerId="AD" clId="Web-{523D265E-EF4E-82DF-5DFA-8B3FF1776080}" dt="2024-09-13T10:06:06.625" v="107" actId="20577"/>
        <pc:sldMkLst>
          <pc:docMk/>
          <pc:sldMk cId="3151121705" sldId="322"/>
        </pc:sldMkLst>
        <pc:spChg chg="mod">
          <ac:chgData name="Viv Cooling" userId="S::viv.cooling@yorkdiocese.org::707282a6-5af4-4173-a6ea-ef3256044822" providerId="AD" clId="Web-{523D265E-EF4E-82DF-5DFA-8B3FF1776080}" dt="2024-09-13T10:06:06.625" v="107" actId="20577"/>
          <ac:spMkLst>
            <pc:docMk/>
            <pc:sldMk cId="3151121705" sldId="322"/>
            <ac:spMk id="5" creationId="{FF09DA3A-ACCB-2C67-FCC2-2D7A241804E9}"/>
          </ac:spMkLst>
        </pc:spChg>
      </pc:sldChg>
      <pc:sldChg chg="addSp delSp modSp">
        <pc:chgData name="Viv Cooling" userId="S::viv.cooling@yorkdiocese.org::707282a6-5af4-4173-a6ea-ef3256044822" providerId="AD" clId="Web-{523D265E-EF4E-82DF-5DFA-8B3FF1776080}" dt="2024-09-13T13:10:18.725" v="137" actId="20577"/>
        <pc:sldMkLst>
          <pc:docMk/>
          <pc:sldMk cId="151255644" sldId="331"/>
        </pc:sldMkLst>
        <pc:spChg chg="add mod">
          <ac:chgData name="Viv Cooling" userId="S::viv.cooling@yorkdiocese.org::707282a6-5af4-4173-a6ea-ef3256044822" providerId="AD" clId="Web-{523D265E-EF4E-82DF-5DFA-8B3FF1776080}" dt="2024-09-13T13:10:18.725" v="137" actId="20577"/>
          <ac:spMkLst>
            <pc:docMk/>
            <pc:sldMk cId="151255644" sldId="331"/>
            <ac:spMk id="11" creationId="{8F3ABAB2-C6DA-D457-93B2-9B372500957C}"/>
          </ac:spMkLst>
        </pc:spChg>
        <pc:spChg chg="add del">
          <ac:chgData name="Viv Cooling" userId="S::viv.cooling@yorkdiocese.org::707282a6-5af4-4173-a6ea-ef3256044822" providerId="AD" clId="Web-{523D265E-EF4E-82DF-5DFA-8B3FF1776080}" dt="2024-09-13T13:04:21.905" v="110"/>
          <ac:spMkLst>
            <pc:docMk/>
            <pc:sldMk cId="151255644" sldId="331"/>
            <ac:spMk id="15" creationId="{B62A42D0-BCC4-1052-B3FE-975FB529597A}"/>
          </ac:spMkLst>
        </pc:spChg>
      </pc:sldChg>
      <pc:sldChg chg="modSp">
        <pc:chgData name="Viv Cooling" userId="S::viv.cooling@yorkdiocese.org::707282a6-5af4-4173-a6ea-ef3256044822" providerId="AD" clId="Web-{523D265E-EF4E-82DF-5DFA-8B3FF1776080}" dt="2024-09-13T14:16:38.112" v="146" actId="20577"/>
        <pc:sldMkLst>
          <pc:docMk/>
          <pc:sldMk cId="2035240135" sldId="339"/>
        </pc:sldMkLst>
        <pc:spChg chg="mod">
          <ac:chgData name="Viv Cooling" userId="S::viv.cooling@yorkdiocese.org::707282a6-5af4-4173-a6ea-ef3256044822" providerId="AD" clId="Web-{523D265E-EF4E-82DF-5DFA-8B3FF1776080}" dt="2024-09-13T14:16:38.112" v="146" actId="20577"/>
          <ac:spMkLst>
            <pc:docMk/>
            <pc:sldMk cId="2035240135" sldId="339"/>
            <ac:spMk id="6" creationId="{83A14F0D-1268-02AB-3C0D-7EC56CF53781}"/>
          </ac:spMkLst>
        </pc:spChg>
      </pc:sldChg>
    </pc:docChg>
  </pc:docChgLst>
  <pc:docChgLst>
    <pc:chgData name="Viv Cooling" userId="S::viv.cooling@yorkdiocese.org::707282a6-5af4-4173-a6ea-ef3256044822" providerId="AD" clId="Web-{15176500-4F6E-397A-811A-36BB8C30D346}"/>
    <pc:docChg chg="delSld modSld">
      <pc:chgData name="Viv Cooling" userId="S::viv.cooling@yorkdiocese.org::707282a6-5af4-4173-a6ea-ef3256044822" providerId="AD" clId="Web-{15176500-4F6E-397A-811A-36BB8C30D346}" dt="2024-09-12T14:14:19.162" v="71" actId="20577"/>
      <pc:docMkLst>
        <pc:docMk/>
      </pc:docMkLst>
      <pc:sldChg chg="modSp">
        <pc:chgData name="Viv Cooling" userId="S::viv.cooling@yorkdiocese.org::707282a6-5af4-4173-a6ea-ef3256044822" providerId="AD" clId="Web-{15176500-4F6E-397A-811A-36BB8C30D346}" dt="2024-09-12T14:14:19.162" v="71" actId="20577"/>
        <pc:sldMkLst>
          <pc:docMk/>
          <pc:sldMk cId="3151121705" sldId="322"/>
        </pc:sldMkLst>
        <pc:spChg chg="mod">
          <ac:chgData name="Viv Cooling" userId="S::viv.cooling@yorkdiocese.org::707282a6-5af4-4173-a6ea-ef3256044822" providerId="AD" clId="Web-{15176500-4F6E-397A-811A-36BB8C30D346}" dt="2024-09-12T14:14:19.162" v="71" actId="20577"/>
          <ac:spMkLst>
            <pc:docMk/>
            <pc:sldMk cId="3151121705" sldId="322"/>
            <ac:spMk id="5" creationId="{FF09DA3A-ACCB-2C67-FCC2-2D7A241804E9}"/>
          </ac:spMkLst>
        </pc:spChg>
      </pc:sldChg>
      <pc:sldChg chg="del">
        <pc:chgData name="Viv Cooling" userId="S::viv.cooling@yorkdiocese.org::707282a6-5af4-4173-a6ea-ef3256044822" providerId="AD" clId="Web-{15176500-4F6E-397A-811A-36BB8C30D346}" dt="2024-09-12T13:28:36.856" v="21"/>
        <pc:sldMkLst>
          <pc:docMk/>
          <pc:sldMk cId="399451917" sldId="324"/>
        </pc:sldMkLst>
      </pc:sldChg>
      <pc:sldChg chg="modSp">
        <pc:chgData name="Viv Cooling" userId="S::viv.cooling@yorkdiocese.org::707282a6-5af4-4173-a6ea-ef3256044822" providerId="AD" clId="Web-{15176500-4F6E-397A-811A-36BB8C30D346}" dt="2024-09-12T13:28:53.966" v="34" actId="20577"/>
        <pc:sldMkLst>
          <pc:docMk/>
          <pc:sldMk cId="1057426336" sldId="325"/>
        </pc:sldMkLst>
        <pc:spChg chg="mod">
          <ac:chgData name="Viv Cooling" userId="S::viv.cooling@yorkdiocese.org::707282a6-5af4-4173-a6ea-ef3256044822" providerId="AD" clId="Web-{15176500-4F6E-397A-811A-36BB8C30D346}" dt="2024-09-12T13:28:53.966" v="34" actId="20577"/>
          <ac:spMkLst>
            <pc:docMk/>
            <pc:sldMk cId="1057426336" sldId="325"/>
            <ac:spMk id="6" creationId="{B2D6C5CB-45A5-9084-9BB0-D62E487A0B9E}"/>
          </ac:spMkLst>
        </pc:spChg>
      </pc:sldChg>
      <pc:sldChg chg="modSp">
        <pc:chgData name="Viv Cooling" userId="S::viv.cooling@yorkdiocese.org::707282a6-5af4-4173-a6ea-ef3256044822" providerId="AD" clId="Web-{15176500-4F6E-397A-811A-36BB8C30D346}" dt="2024-09-12T13:59:35.478" v="43" actId="20577"/>
        <pc:sldMkLst>
          <pc:docMk/>
          <pc:sldMk cId="331278135" sldId="330"/>
        </pc:sldMkLst>
        <pc:spChg chg="mod">
          <ac:chgData name="Viv Cooling" userId="S::viv.cooling@yorkdiocese.org::707282a6-5af4-4173-a6ea-ef3256044822" providerId="AD" clId="Web-{15176500-4F6E-397A-811A-36BB8C30D346}" dt="2024-09-12T13:59:35.478" v="43" actId="20577"/>
          <ac:spMkLst>
            <pc:docMk/>
            <pc:sldMk cId="331278135" sldId="330"/>
            <ac:spMk id="6" creationId="{2F1EFB31-C44D-5DF5-27EB-956F1F6EF6C7}"/>
          </ac:spMkLst>
        </pc:spChg>
      </pc:sldChg>
      <pc:sldChg chg="modSp">
        <pc:chgData name="Viv Cooling" userId="S::viv.cooling@yorkdiocese.org::707282a6-5af4-4173-a6ea-ef3256044822" providerId="AD" clId="Web-{15176500-4F6E-397A-811A-36BB8C30D346}" dt="2024-09-12T13:45:28.170" v="41" actId="20577"/>
        <pc:sldMkLst>
          <pc:docMk/>
          <pc:sldMk cId="3750664268" sldId="342"/>
        </pc:sldMkLst>
        <pc:spChg chg="mod">
          <ac:chgData name="Viv Cooling" userId="S::viv.cooling@yorkdiocese.org::707282a6-5af4-4173-a6ea-ef3256044822" providerId="AD" clId="Web-{15176500-4F6E-397A-811A-36BB8C30D346}" dt="2024-09-12T13:45:28.170" v="41" actId="20577"/>
          <ac:spMkLst>
            <pc:docMk/>
            <pc:sldMk cId="3750664268" sldId="342"/>
            <ac:spMk id="6" creationId="{B364D4EE-C3F0-C00D-31C5-C53D24D32776}"/>
          </ac:spMkLst>
        </pc:spChg>
      </pc:sldChg>
    </pc:docChg>
  </pc:docChgLst>
  <pc:docChgLst>
    <pc:chgData name="Catherine Copp" userId="ab2310d7-8e38-4270-bea0-e07098d77c7d" providerId="ADAL" clId="{FD3851D1-627D-4006-8C92-43476E6D0F04}"/>
    <pc:docChg chg="delSld">
      <pc:chgData name="Catherine Copp" userId="ab2310d7-8e38-4270-bea0-e07098d77c7d" providerId="ADAL" clId="{FD3851D1-627D-4006-8C92-43476E6D0F04}" dt="2024-09-30T12:50:56.493" v="11" actId="47"/>
      <pc:docMkLst>
        <pc:docMk/>
      </pc:docMkLst>
      <pc:sldChg chg="del">
        <pc:chgData name="Catherine Copp" userId="ab2310d7-8e38-4270-bea0-e07098d77c7d" providerId="ADAL" clId="{FD3851D1-627D-4006-8C92-43476E6D0F04}" dt="2024-09-30T12:50:49.779" v="0" actId="47"/>
        <pc:sldMkLst>
          <pc:docMk/>
          <pc:sldMk cId="1039759085" sldId="256"/>
        </pc:sldMkLst>
      </pc:sldChg>
      <pc:sldChg chg="del">
        <pc:chgData name="Catherine Copp" userId="ab2310d7-8e38-4270-bea0-e07098d77c7d" providerId="ADAL" clId="{FD3851D1-627D-4006-8C92-43476E6D0F04}" dt="2024-09-30T12:50:54.311" v="7" actId="47"/>
        <pc:sldMkLst>
          <pc:docMk/>
          <pc:sldMk cId="3848018777" sldId="262"/>
        </pc:sldMkLst>
      </pc:sldChg>
      <pc:sldChg chg="del">
        <pc:chgData name="Catherine Copp" userId="ab2310d7-8e38-4270-bea0-e07098d77c7d" providerId="ADAL" clId="{FD3851D1-627D-4006-8C92-43476E6D0F04}" dt="2024-09-30T12:50:56.493" v="11" actId="47"/>
        <pc:sldMkLst>
          <pc:docMk/>
          <pc:sldMk cId="2261619712" sldId="263"/>
        </pc:sldMkLst>
      </pc:sldChg>
      <pc:sldChg chg="del">
        <pc:chgData name="Catherine Copp" userId="ab2310d7-8e38-4270-bea0-e07098d77c7d" providerId="ADAL" clId="{FD3851D1-627D-4006-8C92-43476E6D0F04}" dt="2024-09-30T12:50:53.238" v="5" actId="47"/>
        <pc:sldMkLst>
          <pc:docMk/>
          <pc:sldMk cId="1721841647" sldId="266"/>
        </pc:sldMkLst>
      </pc:sldChg>
      <pc:sldChg chg="del">
        <pc:chgData name="Catherine Copp" userId="ab2310d7-8e38-4270-bea0-e07098d77c7d" providerId="ADAL" clId="{FD3851D1-627D-4006-8C92-43476E6D0F04}" dt="2024-09-30T12:50:50.570" v="1" actId="47"/>
        <pc:sldMkLst>
          <pc:docMk/>
          <pc:sldMk cId="3629961136" sldId="271"/>
        </pc:sldMkLst>
      </pc:sldChg>
      <pc:sldChg chg="del">
        <pc:chgData name="Catherine Copp" userId="ab2310d7-8e38-4270-bea0-e07098d77c7d" providerId="ADAL" clId="{FD3851D1-627D-4006-8C92-43476E6D0F04}" dt="2024-09-30T12:50:55.378" v="9" actId="47"/>
        <pc:sldMkLst>
          <pc:docMk/>
          <pc:sldMk cId="2426350402" sldId="309"/>
        </pc:sldMkLst>
      </pc:sldChg>
      <pc:sldChg chg="del">
        <pc:chgData name="Catherine Copp" userId="ab2310d7-8e38-4270-bea0-e07098d77c7d" providerId="ADAL" clId="{FD3851D1-627D-4006-8C92-43476E6D0F04}" dt="2024-09-30T12:50:55.988" v="10" actId="47"/>
        <pc:sldMkLst>
          <pc:docMk/>
          <pc:sldMk cId="815038534" sldId="310"/>
        </pc:sldMkLst>
      </pc:sldChg>
      <pc:sldChg chg="del">
        <pc:chgData name="Catherine Copp" userId="ab2310d7-8e38-4270-bea0-e07098d77c7d" providerId="ADAL" clId="{FD3851D1-627D-4006-8C92-43476E6D0F04}" dt="2024-09-30T12:50:52.078" v="3" actId="47"/>
        <pc:sldMkLst>
          <pc:docMk/>
          <pc:sldMk cId="2236841983" sldId="311"/>
        </pc:sldMkLst>
      </pc:sldChg>
      <pc:sldChg chg="del">
        <pc:chgData name="Catherine Copp" userId="ab2310d7-8e38-4270-bea0-e07098d77c7d" providerId="ADAL" clId="{FD3851D1-627D-4006-8C92-43476E6D0F04}" dt="2024-09-30T12:50:52.753" v="4" actId="47"/>
        <pc:sldMkLst>
          <pc:docMk/>
          <pc:sldMk cId="250310417" sldId="312"/>
        </pc:sldMkLst>
      </pc:sldChg>
      <pc:sldChg chg="del">
        <pc:chgData name="Catherine Copp" userId="ab2310d7-8e38-4270-bea0-e07098d77c7d" providerId="ADAL" clId="{FD3851D1-627D-4006-8C92-43476E6D0F04}" dt="2024-09-30T12:50:53.884" v="6" actId="47"/>
        <pc:sldMkLst>
          <pc:docMk/>
          <pc:sldMk cId="2834488922" sldId="314"/>
        </pc:sldMkLst>
      </pc:sldChg>
      <pc:sldChg chg="del">
        <pc:chgData name="Catherine Copp" userId="ab2310d7-8e38-4270-bea0-e07098d77c7d" providerId="ADAL" clId="{FD3851D1-627D-4006-8C92-43476E6D0F04}" dt="2024-09-30T12:50:54.711" v="8" actId="47"/>
        <pc:sldMkLst>
          <pc:docMk/>
          <pc:sldMk cId="3752117311" sldId="317"/>
        </pc:sldMkLst>
      </pc:sldChg>
      <pc:sldChg chg="del">
        <pc:chgData name="Catherine Copp" userId="ab2310d7-8e38-4270-bea0-e07098d77c7d" providerId="ADAL" clId="{FD3851D1-627D-4006-8C92-43476E6D0F04}" dt="2024-09-30T12:50:51.369" v="2" actId="47"/>
        <pc:sldMkLst>
          <pc:docMk/>
          <pc:sldMk cId="1077972298" sldId="320"/>
        </pc:sldMkLst>
      </pc:sldChg>
    </pc:docChg>
  </pc:docChgLst>
  <pc:docChgLst>
    <pc:chgData name="Viv Cooling" userId="S::viv.cooling@yorkdiocese.org::707282a6-5af4-4173-a6ea-ef3256044822" providerId="AD" clId="Web-{A2ACEB6C-C34B-C197-B0A4-9C469F962411}"/>
    <pc:docChg chg="addSld delSld modSld sldOrd">
      <pc:chgData name="Viv Cooling" userId="S::viv.cooling@yorkdiocese.org::707282a6-5af4-4173-a6ea-ef3256044822" providerId="AD" clId="Web-{A2ACEB6C-C34B-C197-B0A4-9C469F962411}" dt="2024-09-12T13:06:33.393" v="2723" actId="20577"/>
      <pc:docMkLst>
        <pc:docMk/>
      </pc:docMkLst>
      <pc:sldChg chg="modSp">
        <pc:chgData name="Viv Cooling" userId="S::viv.cooling@yorkdiocese.org::707282a6-5af4-4173-a6ea-ef3256044822" providerId="AD" clId="Web-{A2ACEB6C-C34B-C197-B0A4-9C469F962411}" dt="2024-09-12T12:55:22.386" v="2582" actId="20577"/>
        <pc:sldMkLst>
          <pc:docMk/>
          <pc:sldMk cId="3151121705" sldId="322"/>
        </pc:sldMkLst>
        <pc:spChg chg="mod">
          <ac:chgData name="Viv Cooling" userId="S::viv.cooling@yorkdiocese.org::707282a6-5af4-4173-a6ea-ef3256044822" providerId="AD" clId="Web-{A2ACEB6C-C34B-C197-B0A4-9C469F962411}" dt="2024-09-12T12:55:22.386" v="2582" actId="20577"/>
          <ac:spMkLst>
            <pc:docMk/>
            <pc:sldMk cId="3151121705" sldId="322"/>
            <ac:spMk id="5" creationId="{FF09DA3A-ACCB-2C67-FCC2-2D7A241804E9}"/>
          </ac:spMkLst>
        </pc:spChg>
      </pc:sldChg>
      <pc:sldChg chg="addSp delSp modSp">
        <pc:chgData name="Viv Cooling" userId="S::viv.cooling@yorkdiocese.org::707282a6-5af4-4173-a6ea-ef3256044822" providerId="AD" clId="Web-{A2ACEB6C-C34B-C197-B0A4-9C469F962411}" dt="2024-09-12T12:55:56.200" v="2596" actId="20577"/>
        <pc:sldMkLst>
          <pc:docMk/>
          <pc:sldMk cId="1947807324" sldId="323"/>
        </pc:sldMkLst>
        <pc:spChg chg="add del mod">
          <ac:chgData name="Viv Cooling" userId="S::viv.cooling@yorkdiocese.org::707282a6-5af4-4173-a6ea-ef3256044822" providerId="AD" clId="Web-{A2ACEB6C-C34B-C197-B0A4-9C469F962411}" dt="2024-09-12T12:55:34.277" v="2585"/>
          <ac:spMkLst>
            <pc:docMk/>
            <pc:sldMk cId="1947807324" sldId="323"/>
            <ac:spMk id="6" creationId="{5751E6EF-4281-B11B-D523-29CB5B12FBCC}"/>
          </ac:spMkLst>
        </pc:spChg>
        <pc:spChg chg="add del mod">
          <ac:chgData name="Viv Cooling" userId="S::viv.cooling@yorkdiocese.org::707282a6-5af4-4173-a6ea-ef3256044822" providerId="AD" clId="Web-{A2ACEB6C-C34B-C197-B0A4-9C469F962411}" dt="2024-09-12T12:55:56.200" v="2596" actId="20577"/>
          <ac:spMkLst>
            <pc:docMk/>
            <pc:sldMk cId="1947807324" sldId="323"/>
            <ac:spMk id="58" creationId="{F654488F-151F-2D0D-CE59-9C47B5E22D19}"/>
          </ac:spMkLst>
        </pc:spChg>
        <pc:picChg chg="del">
          <ac:chgData name="Viv Cooling" userId="S::viv.cooling@yorkdiocese.org::707282a6-5af4-4173-a6ea-ef3256044822" providerId="AD" clId="Web-{A2ACEB6C-C34B-C197-B0A4-9C469F962411}" dt="2024-09-12T12:55:29.230" v="2583"/>
          <ac:picMkLst>
            <pc:docMk/>
            <pc:sldMk cId="1947807324" sldId="323"/>
            <ac:picMk id="20" creationId="{0ACBFA4D-2F9F-EF04-B68F-25E4CF5C42EA}"/>
          </ac:picMkLst>
        </pc:picChg>
      </pc:sldChg>
      <pc:sldChg chg="modSp modTransition">
        <pc:chgData name="Viv Cooling" userId="S::viv.cooling@yorkdiocese.org::707282a6-5af4-4173-a6ea-ef3256044822" providerId="AD" clId="Web-{A2ACEB6C-C34B-C197-B0A4-9C469F962411}" dt="2024-09-12T08:34:03.314" v="402" actId="20577"/>
        <pc:sldMkLst>
          <pc:docMk/>
          <pc:sldMk cId="399451917" sldId="324"/>
        </pc:sldMkLst>
        <pc:spChg chg="mod">
          <ac:chgData name="Viv Cooling" userId="S::viv.cooling@yorkdiocese.org::707282a6-5af4-4173-a6ea-ef3256044822" providerId="AD" clId="Web-{A2ACEB6C-C34B-C197-B0A4-9C469F962411}" dt="2024-09-12T08:34:03.314" v="402" actId="20577"/>
          <ac:spMkLst>
            <pc:docMk/>
            <pc:sldMk cId="399451917" sldId="324"/>
            <ac:spMk id="5" creationId="{A078A02F-E81B-C1A9-77FB-7EC462521ABB}"/>
          </ac:spMkLst>
        </pc:spChg>
        <pc:spChg chg="mod">
          <ac:chgData name="Viv Cooling" userId="S::viv.cooling@yorkdiocese.org::707282a6-5af4-4173-a6ea-ef3256044822" providerId="AD" clId="Web-{A2ACEB6C-C34B-C197-B0A4-9C469F962411}" dt="2024-09-12T08:09:27.332" v="10" actId="14100"/>
          <ac:spMkLst>
            <pc:docMk/>
            <pc:sldMk cId="399451917" sldId="324"/>
            <ac:spMk id="7" creationId="{FE7EC091-3715-FBA4-1D96-340681F9B6FA}"/>
          </ac:spMkLst>
        </pc:spChg>
        <pc:spChg chg="mod">
          <ac:chgData name="Viv Cooling" userId="S::viv.cooling@yorkdiocese.org::707282a6-5af4-4173-a6ea-ef3256044822" providerId="AD" clId="Web-{A2ACEB6C-C34B-C197-B0A4-9C469F962411}" dt="2024-09-12T08:09:32.333" v="11" actId="1076"/>
          <ac:spMkLst>
            <pc:docMk/>
            <pc:sldMk cId="399451917" sldId="324"/>
            <ac:spMk id="8" creationId="{FBCD1648-0BE9-655F-23F4-82184CBA43C4}"/>
          </ac:spMkLst>
        </pc:spChg>
        <pc:spChg chg="mod">
          <ac:chgData name="Viv Cooling" userId="S::viv.cooling@yorkdiocese.org::707282a6-5af4-4173-a6ea-ef3256044822" providerId="AD" clId="Web-{A2ACEB6C-C34B-C197-B0A4-9C469F962411}" dt="2024-09-12T08:11:34.008" v="19" actId="14100"/>
          <ac:spMkLst>
            <pc:docMk/>
            <pc:sldMk cId="399451917" sldId="324"/>
            <ac:spMk id="10" creationId="{E3098BC6-3A45-F5B5-D95A-E0FD3D1BE269}"/>
          </ac:spMkLst>
        </pc:spChg>
      </pc:sldChg>
      <pc:sldChg chg="addSp modSp new mod modClrScheme chgLayout">
        <pc:chgData name="Viv Cooling" userId="S::viv.cooling@yorkdiocese.org::707282a6-5af4-4173-a6ea-ef3256044822" providerId="AD" clId="Web-{A2ACEB6C-C34B-C197-B0A4-9C469F962411}" dt="2024-09-12T08:14:23.903" v="32" actId="20577"/>
        <pc:sldMkLst>
          <pc:docMk/>
          <pc:sldMk cId="1057426336" sldId="325"/>
        </pc:sldMkLst>
        <pc:spChg chg="mod ord">
          <ac:chgData name="Viv Cooling" userId="S::viv.cooling@yorkdiocese.org::707282a6-5af4-4173-a6ea-ef3256044822" providerId="AD" clId="Web-{A2ACEB6C-C34B-C197-B0A4-9C469F962411}" dt="2024-09-12T08:13:38.323" v="28"/>
          <ac:spMkLst>
            <pc:docMk/>
            <pc:sldMk cId="1057426336" sldId="325"/>
            <ac:spMk id="2" creationId="{2C7C9AE8-0FD0-CFB2-5283-EF2A199836D1}"/>
          </ac:spMkLst>
        </pc:spChg>
        <pc:spChg chg="mod ord">
          <ac:chgData name="Viv Cooling" userId="S::viv.cooling@yorkdiocese.org::707282a6-5af4-4173-a6ea-ef3256044822" providerId="AD" clId="Web-{A2ACEB6C-C34B-C197-B0A4-9C469F962411}" dt="2024-09-12T08:13:38.323" v="28"/>
          <ac:spMkLst>
            <pc:docMk/>
            <pc:sldMk cId="1057426336" sldId="325"/>
            <ac:spMk id="3" creationId="{D7B6DFC9-4A80-9665-2561-8443B0D98134}"/>
          </ac:spMkLst>
        </pc:spChg>
        <pc:spChg chg="mod ord">
          <ac:chgData name="Viv Cooling" userId="S::viv.cooling@yorkdiocese.org::707282a6-5af4-4173-a6ea-ef3256044822" providerId="AD" clId="Web-{A2ACEB6C-C34B-C197-B0A4-9C469F962411}" dt="2024-09-12T08:13:38.323" v="28"/>
          <ac:spMkLst>
            <pc:docMk/>
            <pc:sldMk cId="1057426336" sldId="325"/>
            <ac:spMk id="4" creationId="{78FF81C4-48D0-7BEC-2AAC-5D3B8467CAC8}"/>
          </ac:spMkLst>
        </pc:spChg>
        <pc:spChg chg="add mod">
          <ac:chgData name="Viv Cooling" userId="S::viv.cooling@yorkdiocese.org::707282a6-5af4-4173-a6ea-ef3256044822" providerId="AD" clId="Web-{A2ACEB6C-C34B-C197-B0A4-9C469F962411}" dt="2024-09-12T08:14:23.903" v="32" actId="20577"/>
          <ac:spMkLst>
            <pc:docMk/>
            <pc:sldMk cId="1057426336" sldId="325"/>
            <ac:spMk id="6" creationId="{B2D6C5CB-45A5-9084-9BB0-D62E487A0B9E}"/>
          </ac:spMkLst>
        </pc:spChg>
        <pc:spChg chg="add mod">
          <ac:chgData name="Viv Cooling" userId="S::viv.cooling@yorkdiocese.org::707282a6-5af4-4173-a6ea-ef3256044822" providerId="AD" clId="Web-{A2ACEB6C-C34B-C197-B0A4-9C469F962411}" dt="2024-09-12T08:13:38.323" v="28"/>
          <ac:spMkLst>
            <pc:docMk/>
            <pc:sldMk cId="1057426336" sldId="325"/>
            <ac:spMk id="7" creationId="{5B07B635-BA04-D67B-3B8A-19AFE5FE4FBC}"/>
          </ac:spMkLst>
        </pc:spChg>
        <pc:picChg chg="add mod">
          <ac:chgData name="Viv Cooling" userId="S::viv.cooling@yorkdiocese.org::707282a6-5af4-4173-a6ea-ef3256044822" providerId="AD" clId="Web-{A2ACEB6C-C34B-C197-B0A4-9C469F962411}" dt="2024-09-12T08:13:38.323" v="28"/>
          <ac:picMkLst>
            <pc:docMk/>
            <pc:sldMk cId="1057426336" sldId="325"/>
            <ac:picMk id="8" creationId="{A981A2A8-8865-16B8-7546-BED6D667335D}"/>
          </ac:picMkLst>
        </pc:picChg>
      </pc:sldChg>
      <pc:sldChg chg="addSp delSp modSp new mod modClrScheme chgLayout">
        <pc:chgData name="Viv Cooling" userId="S::viv.cooling@yorkdiocese.org::707282a6-5af4-4173-a6ea-ef3256044822" providerId="AD" clId="Web-{A2ACEB6C-C34B-C197-B0A4-9C469F962411}" dt="2024-09-12T09:34:12.853" v="905" actId="20577"/>
        <pc:sldMkLst>
          <pc:docMk/>
          <pc:sldMk cId="2043628065" sldId="326"/>
        </pc:sldMkLst>
        <pc:spChg chg="mod ord">
          <ac:chgData name="Viv Cooling" userId="S::viv.cooling@yorkdiocese.org::707282a6-5af4-4173-a6ea-ef3256044822" providerId="AD" clId="Web-{A2ACEB6C-C34B-C197-B0A4-9C469F962411}" dt="2024-09-12T08:21:31.786" v="265"/>
          <ac:spMkLst>
            <pc:docMk/>
            <pc:sldMk cId="2043628065" sldId="326"/>
            <ac:spMk id="2" creationId="{3C188A45-C6BD-772F-9B81-AE48F663FEDB}"/>
          </ac:spMkLst>
        </pc:spChg>
        <pc:spChg chg="mod ord">
          <ac:chgData name="Viv Cooling" userId="S::viv.cooling@yorkdiocese.org::707282a6-5af4-4173-a6ea-ef3256044822" providerId="AD" clId="Web-{A2ACEB6C-C34B-C197-B0A4-9C469F962411}" dt="2024-09-12T08:21:31.786" v="265"/>
          <ac:spMkLst>
            <pc:docMk/>
            <pc:sldMk cId="2043628065" sldId="326"/>
            <ac:spMk id="3" creationId="{3C8095A2-4BD8-F3F4-DF57-F01955F8258A}"/>
          </ac:spMkLst>
        </pc:spChg>
        <pc:spChg chg="mod ord">
          <ac:chgData name="Viv Cooling" userId="S::viv.cooling@yorkdiocese.org::707282a6-5af4-4173-a6ea-ef3256044822" providerId="AD" clId="Web-{A2ACEB6C-C34B-C197-B0A4-9C469F962411}" dt="2024-09-12T08:21:31.786" v="265"/>
          <ac:spMkLst>
            <pc:docMk/>
            <pc:sldMk cId="2043628065" sldId="326"/>
            <ac:spMk id="4" creationId="{9E81A1AA-3FDF-8A94-57EE-233CBC1450ED}"/>
          </ac:spMkLst>
        </pc:spChg>
        <pc:spChg chg="add mod ord">
          <ac:chgData name="Viv Cooling" userId="S::viv.cooling@yorkdiocese.org::707282a6-5af4-4173-a6ea-ef3256044822" providerId="AD" clId="Web-{A2ACEB6C-C34B-C197-B0A4-9C469F962411}" dt="2024-09-12T08:22:52.978" v="288" actId="20577"/>
          <ac:spMkLst>
            <pc:docMk/>
            <pc:sldMk cId="2043628065" sldId="326"/>
            <ac:spMk id="6" creationId="{D9080E87-7647-9AB1-C3C3-D9591ABDA200}"/>
          </ac:spMkLst>
        </pc:spChg>
        <pc:spChg chg="add del mod ord">
          <ac:chgData name="Viv Cooling" userId="S::viv.cooling@yorkdiocese.org::707282a6-5af4-4173-a6ea-ef3256044822" providerId="AD" clId="Web-{A2ACEB6C-C34B-C197-B0A4-9C469F962411}" dt="2024-09-12T09:34:12.853" v="905" actId="20577"/>
          <ac:spMkLst>
            <pc:docMk/>
            <pc:sldMk cId="2043628065" sldId="326"/>
            <ac:spMk id="7" creationId="{1EC52C55-CC77-AA86-A407-E1AC64C3604A}"/>
          </ac:spMkLst>
        </pc:spChg>
        <pc:picChg chg="add mod ord">
          <ac:chgData name="Viv Cooling" userId="S::viv.cooling@yorkdiocese.org::707282a6-5af4-4173-a6ea-ef3256044822" providerId="AD" clId="Web-{A2ACEB6C-C34B-C197-B0A4-9C469F962411}" dt="2024-09-12T08:21:31.786" v="265"/>
          <ac:picMkLst>
            <pc:docMk/>
            <pc:sldMk cId="2043628065" sldId="326"/>
            <ac:picMk id="5" creationId="{1905A47A-84B4-F0E4-4E60-D202AA8ADF94}"/>
          </ac:picMkLst>
        </pc:picChg>
      </pc:sldChg>
      <pc:sldChg chg="addSp delSp modSp new mod modClrScheme chgLayout">
        <pc:chgData name="Viv Cooling" userId="S::viv.cooling@yorkdiocese.org::707282a6-5af4-4173-a6ea-ef3256044822" providerId="AD" clId="Web-{A2ACEB6C-C34B-C197-B0A4-9C469F962411}" dt="2024-09-12T12:58:09.423" v="2601" actId="20577"/>
        <pc:sldMkLst>
          <pc:docMk/>
          <pc:sldMk cId="2362445544" sldId="327"/>
        </pc:sldMkLst>
        <pc:spChg chg="mod ord">
          <ac:chgData name="Viv Cooling" userId="S::viv.cooling@yorkdiocese.org::707282a6-5af4-4173-a6ea-ef3256044822" providerId="AD" clId="Web-{A2ACEB6C-C34B-C197-B0A4-9C469F962411}" dt="2024-09-12T08:29:01.452" v="310"/>
          <ac:spMkLst>
            <pc:docMk/>
            <pc:sldMk cId="2362445544" sldId="327"/>
            <ac:spMk id="2" creationId="{7653B2C5-0B73-4598-274E-3AC88B5C2A92}"/>
          </ac:spMkLst>
        </pc:spChg>
        <pc:spChg chg="mod ord">
          <ac:chgData name="Viv Cooling" userId="S::viv.cooling@yorkdiocese.org::707282a6-5af4-4173-a6ea-ef3256044822" providerId="AD" clId="Web-{A2ACEB6C-C34B-C197-B0A4-9C469F962411}" dt="2024-09-12T08:29:01.452" v="310"/>
          <ac:spMkLst>
            <pc:docMk/>
            <pc:sldMk cId="2362445544" sldId="327"/>
            <ac:spMk id="3" creationId="{35292E5E-8F5D-062B-983E-63898FBE2D29}"/>
          </ac:spMkLst>
        </pc:spChg>
        <pc:spChg chg="mod ord">
          <ac:chgData name="Viv Cooling" userId="S::viv.cooling@yorkdiocese.org::707282a6-5af4-4173-a6ea-ef3256044822" providerId="AD" clId="Web-{A2ACEB6C-C34B-C197-B0A4-9C469F962411}" dt="2024-09-12T08:29:01.452" v="310"/>
          <ac:spMkLst>
            <pc:docMk/>
            <pc:sldMk cId="2362445544" sldId="327"/>
            <ac:spMk id="4" creationId="{E775DE36-16AC-EC1F-F521-603B08E1C68C}"/>
          </ac:spMkLst>
        </pc:spChg>
        <pc:spChg chg="add mod">
          <ac:chgData name="Viv Cooling" userId="S::viv.cooling@yorkdiocese.org::707282a6-5af4-4173-a6ea-ef3256044822" providerId="AD" clId="Web-{A2ACEB6C-C34B-C197-B0A4-9C469F962411}" dt="2024-09-12T08:29:16.547" v="313" actId="20577"/>
          <ac:spMkLst>
            <pc:docMk/>
            <pc:sldMk cId="2362445544" sldId="327"/>
            <ac:spMk id="6" creationId="{EEB53C11-760B-7FC5-3779-C22925A639FA}"/>
          </ac:spMkLst>
        </pc:spChg>
        <pc:spChg chg="add del mod">
          <ac:chgData name="Viv Cooling" userId="S::viv.cooling@yorkdiocese.org::707282a6-5af4-4173-a6ea-ef3256044822" providerId="AD" clId="Web-{A2ACEB6C-C34B-C197-B0A4-9C469F962411}" dt="2024-09-12T12:58:09.423" v="2601" actId="20577"/>
          <ac:spMkLst>
            <pc:docMk/>
            <pc:sldMk cId="2362445544" sldId="327"/>
            <ac:spMk id="7" creationId="{C87D8FA7-363B-5088-C0A5-734770DB67A7}"/>
          </ac:spMkLst>
        </pc:spChg>
        <pc:picChg chg="add mod">
          <ac:chgData name="Viv Cooling" userId="S::viv.cooling@yorkdiocese.org::707282a6-5af4-4173-a6ea-ef3256044822" providerId="AD" clId="Web-{A2ACEB6C-C34B-C197-B0A4-9C469F962411}" dt="2024-09-12T08:29:01.452" v="310"/>
          <ac:picMkLst>
            <pc:docMk/>
            <pc:sldMk cId="2362445544" sldId="327"/>
            <ac:picMk id="8" creationId="{2242EC60-8514-ED75-6099-47DC3E7A1113}"/>
          </ac:picMkLst>
        </pc:picChg>
      </pc:sldChg>
      <pc:sldChg chg="addSp delSp modSp new mod modClrScheme chgLayout">
        <pc:chgData name="Viv Cooling" userId="S::viv.cooling@yorkdiocese.org::707282a6-5af4-4173-a6ea-ef3256044822" providerId="AD" clId="Web-{A2ACEB6C-C34B-C197-B0A4-9C469F962411}" dt="2024-09-12T12:59:34.270" v="2612" actId="20577"/>
        <pc:sldMkLst>
          <pc:docMk/>
          <pc:sldMk cId="1616454028" sldId="328"/>
        </pc:sldMkLst>
        <pc:spChg chg="mod">
          <ac:chgData name="Viv Cooling" userId="S::viv.cooling@yorkdiocese.org::707282a6-5af4-4173-a6ea-ef3256044822" providerId="AD" clId="Web-{A2ACEB6C-C34B-C197-B0A4-9C469F962411}" dt="2024-09-12T08:36:29.885" v="418"/>
          <ac:spMkLst>
            <pc:docMk/>
            <pc:sldMk cId="1616454028" sldId="328"/>
            <ac:spMk id="2" creationId="{B66B9420-AF5C-2033-6342-0954EC0E32D1}"/>
          </ac:spMkLst>
        </pc:spChg>
        <pc:spChg chg="mod">
          <ac:chgData name="Viv Cooling" userId="S::viv.cooling@yorkdiocese.org::707282a6-5af4-4173-a6ea-ef3256044822" providerId="AD" clId="Web-{A2ACEB6C-C34B-C197-B0A4-9C469F962411}" dt="2024-09-12T08:36:29.885" v="418"/>
          <ac:spMkLst>
            <pc:docMk/>
            <pc:sldMk cId="1616454028" sldId="328"/>
            <ac:spMk id="3" creationId="{4157D809-9F87-E583-C449-B6C047F5D464}"/>
          </ac:spMkLst>
        </pc:spChg>
        <pc:spChg chg="mod">
          <ac:chgData name="Viv Cooling" userId="S::viv.cooling@yorkdiocese.org::707282a6-5af4-4173-a6ea-ef3256044822" providerId="AD" clId="Web-{A2ACEB6C-C34B-C197-B0A4-9C469F962411}" dt="2024-09-12T08:36:29.885" v="418"/>
          <ac:spMkLst>
            <pc:docMk/>
            <pc:sldMk cId="1616454028" sldId="328"/>
            <ac:spMk id="4" creationId="{AE510864-9CC5-4DA2-CBBC-8DC4B91B11AF}"/>
          </ac:spMkLst>
        </pc:spChg>
        <pc:spChg chg="add del mod ord">
          <ac:chgData name="Viv Cooling" userId="S::viv.cooling@yorkdiocese.org::707282a6-5af4-4173-a6ea-ef3256044822" providerId="AD" clId="Web-{A2ACEB6C-C34B-C197-B0A4-9C469F962411}" dt="2024-09-12T12:58:23.220" v="2602"/>
          <ac:spMkLst>
            <pc:docMk/>
            <pc:sldMk cId="1616454028" sldId="328"/>
            <ac:spMk id="5" creationId="{ACC543E6-4422-7851-6675-F8C7530955A4}"/>
          </ac:spMkLst>
        </pc:spChg>
        <pc:spChg chg="add del mod">
          <ac:chgData name="Viv Cooling" userId="S::viv.cooling@yorkdiocese.org::707282a6-5af4-4173-a6ea-ef3256044822" providerId="AD" clId="Web-{A2ACEB6C-C34B-C197-B0A4-9C469F962411}" dt="2024-09-12T12:58:51.956" v="2606"/>
          <ac:spMkLst>
            <pc:docMk/>
            <pc:sldMk cId="1616454028" sldId="328"/>
            <ac:spMk id="7" creationId="{F82F62ED-50B9-F007-45B7-B1EA604E25E8}"/>
          </ac:spMkLst>
        </pc:spChg>
        <pc:spChg chg="add mod">
          <ac:chgData name="Viv Cooling" userId="S::viv.cooling@yorkdiocese.org::707282a6-5af4-4173-a6ea-ef3256044822" providerId="AD" clId="Web-{A2ACEB6C-C34B-C197-B0A4-9C469F962411}" dt="2024-09-12T12:59:34.270" v="2612" actId="20577"/>
          <ac:spMkLst>
            <pc:docMk/>
            <pc:sldMk cId="1616454028" sldId="328"/>
            <ac:spMk id="9" creationId="{2159E5AE-DF05-37BF-45CD-4563B5BF4326}"/>
          </ac:spMkLst>
        </pc:spChg>
        <pc:spChg chg="add mod">
          <ac:chgData name="Viv Cooling" userId="S::viv.cooling@yorkdiocese.org::707282a6-5af4-4173-a6ea-ef3256044822" providerId="AD" clId="Web-{A2ACEB6C-C34B-C197-B0A4-9C469F962411}" dt="2024-09-12T08:44:14.350" v="477" actId="20577"/>
          <ac:spMkLst>
            <pc:docMk/>
            <pc:sldMk cId="1616454028" sldId="328"/>
            <ac:spMk id="11" creationId="{46E78F87-E402-6F81-AAB9-95B358B5BEBF}"/>
          </ac:spMkLst>
        </pc:spChg>
        <pc:picChg chg="add mod ord">
          <ac:chgData name="Viv Cooling" userId="S::viv.cooling@yorkdiocese.org::707282a6-5af4-4173-a6ea-ef3256044822" providerId="AD" clId="Web-{A2ACEB6C-C34B-C197-B0A4-9C469F962411}" dt="2024-09-12T08:36:29.885" v="418"/>
          <ac:picMkLst>
            <pc:docMk/>
            <pc:sldMk cId="1616454028" sldId="328"/>
            <ac:picMk id="6" creationId="{9C2FA622-1681-D0F4-70AC-5BAE55309420}"/>
          </ac:picMkLst>
        </pc:picChg>
      </pc:sldChg>
      <pc:sldChg chg="addSp delSp modSp new mod modClrScheme chgLayout">
        <pc:chgData name="Viv Cooling" userId="S::viv.cooling@yorkdiocese.org::707282a6-5af4-4173-a6ea-ef3256044822" providerId="AD" clId="Web-{A2ACEB6C-C34B-C197-B0A4-9C469F962411}" dt="2024-09-12T13:05:54.704" v="2719"/>
        <pc:sldMkLst>
          <pc:docMk/>
          <pc:sldMk cId="3457833851" sldId="329"/>
        </pc:sldMkLst>
        <pc:spChg chg="mod">
          <ac:chgData name="Viv Cooling" userId="S::viv.cooling@yorkdiocese.org::707282a6-5af4-4173-a6ea-ef3256044822" providerId="AD" clId="Web-{A2ACEB6C-C34B-C197-B0A4-9C469F962411}" dt="2024-09-12T13:05:54.704" v="2719"/>
          <ac:spMkLst>
            <pc:docMk/>
            <pc:sldMk cId="3457833851" sldId="329"/>
            <ac:spMk id="2" creationId="{7C9BE9B1-D61A-9A42-3E81-339F60B8128C}"/>
          </ac:spMkLst>
        </pc:spChg>
        <pc:spChg chg="mod">
          <ac:chgData name="Viv Cooling" userId="S::viv.cooling@yorkdiocese.org::707282a6-5af4-4173-a6ea-ef3256044822" providerId="AD" clId="Web-{A2ACEB6C-C34B-C197-B0A4-9C469F962411}" dt="2024-09-12T13:05:54.704" v="2719"/>
          <ac:spMkLst>
            <pc:docMk/>
            <pc:sldMk cId="3457833851" sldId="329"/>
            <ac:spMk id="3" creationId="{A5A19D27-2125-52C1-3C02-C936E7C444AB}"/>
          </ac:spMkLst>
        </pc:spChg>
        <pc:spChg chg="mod">
          <ac:chgData name="Viv Cooling" userId="S::viv.cooling@yorkdiocese.org::707282a6-5af4-4173-a6ea-ef3256044822" providerId="AD" clId="Web-{A2ACEB6C-C34B-C197-B0A4-9C469F962411}" dt="2024-09-12T13:05:54.704" v="2719"/>
          <ac:spMkLst>
            <pc:docMk/>
            <pc:sldMk cId="3457833851" sldId="329"/>
            <ac:spMk id="4" creationId="{9651A862-9E33-9A13-AE23-F0D7471A0105}"/>
          </ac:spMkLst>
        </pc:spChg>
        <pc:spChg chg="add del mod ord">
          <ac:chgData name="Viv Cooling" userId="S::viv.cooling@yorkdiocese.org::707282a6-5af4-4173-a6ea-ef3256044822" providerId="AD" clId="Web-{A2ACEB6C-C34B-C197-B0A4-9C469F962411}" dt="2024-09-12T13:00:24.756" v="2635"/>
          <ac:spMkLst>
            <pc:docMk/>
            <pc:sldMk cId="3457833851" sldId="329"/>
            <ac:spMk id="5" creationId="{7188F309-4FE8-0666-EC96-0DD36847C88B}"/>
          </ac:spMkLst>
        </pc:spChg>
        <pc:spChg chg="add del mod">
          <ac:chgData name="Viv Cooling" userId="S::viv.cooling@yorkdiocese.org::707282a6-5af4-4173-a6ea-ef3256044822" providerId="AD" clId="Web-{A2ACEB6C-C34B-C197-B0A4-9C469F962411}" dt="2024-09-12T13:03:05.073" v="2653"/>
          <ac:spMkLst>
            <pc:docMk/>
            <pc:sldMk cId="3457833851" sldId="329"/>
            <ac:spMk id="6" creationId="{491D1A0E-9A65-0470-CB29-027691059145}"/>
          </ac:spMkLst>
        </pc:spChg>
        <pc:spChg chg="add del mod">
          <ac:chgData name="Viv Cooling" userId="S::viv.cooling@yorkdiocese.org::707282a6-5af4-4173-a6ea-ef3256044822" providerId="AD" clId="Web-{A2ACEB6C-C34B-C197-B0A4-9C469F962411}" dt="2024-09-12T13:03:47.215" v="2659"/>
          <ac:spMkLst>
            <pc:docMk/>
            <pc:sldMk cId="3457833851" sldId="329"/>
            <ac:spMk id="8" creationId="{271D00F1-6534-9D6E-2DF9-90568EB214BC}"/>
          </ac:spMkLst>
        </pc:spChg>
        <pc:spChg chg="add mod ord">
          <ac:chgData name="Viv Cooling" userId="S::viv.cooling@yorkdiocese.org::707282a6-5af4-4173-a6ea-ef3256044822" providerId="AD" clId="Web-{A2ACEB6C-C34B-C197-B0A4-9C469F962411}" dt="2024-09-12T13:05:54.704" v="2719"/>
          <ac:spMkLst>
            <pc:docMk/>
            <pc:sldMk cId="3457833851" sldId="329"/>
            <ac:spMk id="9" creationId="{B4E90077-C8F1-A2C8-C5D6-287675531E10}"/>
          </ac:spMkLst>
        </pc:spChg>
        <pc:spChg chg="add del mod">
          <ac:chgData name="Viv Cooling" userId="S::viv.cooling@yorkdiocese.org::707282a6-5af4-4173-a6ea-ef3256044822" providerId="AD" clId="Web-{A2ACEB6C-C34B-C197-B0A4-9C469F962411}" dt="2024-09-12T13:05:08.155" v="2690"/>
          <ac:spMkLst>
            <pc:docMk/>
            <pc:sldMk cId="3457833851" sldId="329"/>
            <ac:spMk id="10" creationId="{1123524B-D606-04F1-4D79-E50108B03672}"/>
          </ac:spMkLst>
        </pc:spChg>
        <pc:spChg chg="add mod">
          <ac:chgData name="Viv Cooling" userId="S::viv.cooling@yorkdiocese.org::707282a6-5af4-4173-a6ea-ef3256044822" providerId="AD" clId="Web-{A2ACEB6C-C34B-C197-B0A4-9C469F962411}" dt="2024-09-12T13:05:54.704" v="2719"/>
          <ac:spMkLst>
            <pc:docMk/>
            <pc:sldMk cId="3457833851" sldId="329"/>
            <ac:spMk id="11" creationId="{03CEC582-7A0D-3311-2E0F-60E600E9C857}"/>
          </ac:spMkLst>
        </pc:spChg>
        <pc:picChg chg="add del mod ord">
          <ac:chgData name="Viv Cooling" userId="S::viv.cooling@yorkdiocese.org::707282a6-5af4-4173-a6ea-ef3256044822" providerId="AD" clId="Web-{A2ACEB6C-C34B-C197-B0A4-9C469F962411}" dt="2024-09-12T09:21:41.012" v="729"/>
          <ac:picMkLst>
            <pc:docMk/>
            <pc:sldMk cId="3457833851" sldId="329"/>
            <ac:picMk id="6" creationId="{19428F9C-B283-2486-AA28-98EBBAB23551}"/>
          </ac:picMkLst>
        </pc:picChg>
        <pc:picChg chg="add del mod ord">
          <ac:chgData name="Viv Cooling" userId="S::viv.cooling@yorkdiocese.org::707282a6-5af4-4173-a6ea-ef3256044822" providerId="AD" clId="Web-{A2ACEB6C-C34B-C197-B0A4-9C469F962411}" dt="2024-09-12T13:03:12.136" v="2654"/>
          <ac:picMkLst>
            <pc:docMk/>
            <pc:sldMk cId="3457833851" sldId="329"/>
            <ac:picMk id="7" creationId="{FB5DE38B-7B73-6B5E-5733-55ED81C3537B}"/>
          </ac:picMkLst>
        </pc:picChg>
        <pc:picChg chg="add mod ord">
          <ac:chgData name="Viv Cooling" userId="S::viv.cooling@yorkdiocese.org::707282a6-5af4-4173-a6ea-ef3256044822" providerId="AD" clId="Web-{A2ACEB6C-C34B-C197-B0A4-9C469F962411}" dt="2024-09-12T13:05:54.704" v="2719"/>
          <ac:picMkLst>
            <pc:docMk/>
            <pc:sldMk cId="3457833851" sldId="329"/>
            <ac:picMk id="12" creationId="{0C2FC14D-4D9D-8584-26C5-D8E210DBEC2A}"/>
          </ac:picMkLst>
        </pc:picChg>
      </pc:sldChg>
      <pc:sldChg chg="addSp delSp modSp new">
        <pc:chgData name="Viv Cooling" userId="S::viv.cooling@yorkdiocese.org::707282a6-5af4-4173-a6ea-ef3256044822" providerId="AD" clId="Web-{A2ACEB6C-C34B-C197-B0A4-9C469F962411}" dt="2024-09-12T13:06:33.393" v="2723" actId="20577"/>
        <pc:sldMkLst>
          <pc:docMk/>
          <pc:sldMk cId="331278135" sldId="330"/>
        </pc:sldMkLst>
        <pc:spChg chg="add del mod">
          <ac:chgData name="Viv Cooling" userId="S::viv.cooling@yorkdiocese.org::707282a6-5af4-4173-a6ea-ef3256044822" providerId="AD" clId="Web-{A2ACEB6C-C34B-C197-B0A4-9C469F962411}" dt="2024-09-12T09:27:05.656" v="782" actId="1076"/>
          <ac:spMkLst>
            <pc:docMk/>
            <pc:sldMk cId="331278135" sldId="330"/>
            <ac:spMk id="5" creationId="{1D669C32-C7A5-D30C-DC74-FE670D8A9D8A}"/>
          </ac:spMkLst>
        </pc:spChg>
        <pc:spChg chg="add mod">
          <ac:chgData name="Viv Cooling" userId="S::viv.cooling@yorkdiocese.org::707282a6-5af4-4173-a6ea-ef3256044822" providerId="AD" clId="Web-{A2ACEB6C-C34B-C197-B0A4-9C469F962411}" dt="2024-09-12T08:58:20.180" v="656" actId="20577"/>
          <ac:spMkLst>
            <pc:docMk/>
            <pc:sldMk cId="331278135" sldId="330"/>
            <ac:spMk id="6" creationId="{2F1EFB31-C44D-5DF5-27EB-956F1F6EF6C7}"/>
          </ac:spMkLst>
        </pc:spChg>
        <pc:spChg chg="add mod">
          <ac:chgData name="Viv Cooling" userId="S::viv.cooling@yorkdiocese.org::707282a6-5af4-4173-a6ea-ef3256044822" providerId="AD" clId="Web-{A2ACEB6C-C34B-C197-B0A4-9C469F962411}" dt="2024-09-12T13:06:33.393" v="2723" actId="20577"/>
          <ac:spMkLst>
            <pc:docMk/>
            <pc:sldMk cId="331278135" sldId="330"/>
            <ac:spMk id="7" creationId="{F739A2D9-B37F-B51D-A07E-92DE053EDCBE}"/>
          </ac:spMkLst>
        </pc:spChg>
        <pc:spChg chg="add mod">
          <ac:chgData name="Viv Cooling" userId="S::viv.cooling@yorkdiocese.org::707282a6-5af4-4173-a6ea-ef3256044822" providerId="AD" clId="Web-{A2ACEB6C-C34B-C197-B0A4-9C469F962411}" dt="2024-09-12T09:23:31.222" v="742" actId="1076"/>
          <ac:spMkLst>
            <pc:docMk/>
            <pc:sldMk cId="331278135" sldId="330"/>
            <ac:spMk id="8" creationId="{FC036990-7720-589B-C36F-73938FA05C93}"/>
          </ac:spMkLst>
        </pc:spChg>
        <pc:spChg chg="add mod">
          <ac:chgData name="Viv Cooling" userId="S::viv.cooling@yorkdiocese.org::707282a6-5af4-4173-a6ea-ef3256044822" providerId="AD" clId="Web-{A2ACEB6C-C34B-C197-B0A4-9C469F962411}" dt="2024-09-12T09:28:49.006" v="789" actId="20577"/>
          <ac:spMkLst>
            <pc:docMk/>
            <pc:sldMk cId="331278135" sldId="330"/>
            <ac:spMk id="9" creationId="{DDF35283-9DD4-A7AF-9B38-BE86789D84C4}"/>
          </ac:spMkLst>
        </pc:spChg>
        <pc:spChg chg="add mod">
          <ac:chgData name="Viv Cooling" userId="S::viv.cooling@yorkdiocese.org::707282a6-5af4-4173-a6ea-ef3256044822" providerId="AD" clId="Web-{A2ACEB6C-C34B-C197-B0A4-9C469F962411}" dt="2024-09-12T09:23:52.270" v="744" actId="1076"/>
          <ac:spMkLst>
            <pc:docMk/>
            <pc:sldMk cId="331278135" sldId="330"/>
            <ac:spMk id="10" creationId="{4AC22717-2495-39B4-7DE7-81233EDC89E6}"/>
          </ac:spMkLst>
        </pc:spChg>
        <pc:cxnChg chg="add mod">
          <ac:chgData name="Viv Cooling" userId="S::viv.cooling@yorkdiocese.org::707282a6-5af4-4173-a6ea-ef3256044822" providerId="AD" clId="Web-{A2ACEB6C-C34B-C197-B0A4-9C469F962411}" dt="2024-09-12T09:26:07.637" v="759" actId="1076"/>
          <ac:cxnSpMkLst>
            <pc:docMk/>
            <pc:sldMk cId="331278135" sldId="330"/>
            <ac:cxnSpMk id="11" creationId="{1AE922DA-ED74-4530-E976-F1631A0CA815}"/>
          </ac:cxnSpMkLst>
        </pc:cxnChg>
        <pc:cxnChg chg="add mod">
          <ac:chgData name="Viv Cooling" userId="S::viv.cooling@yorkdiocese.org::707282a6-5af4-4173-a6ea-ef3256044822" providerId="AD" clId="Web-{A2ACEB6C-C34B-C197-B0A4-9C469F962411}" dt="2024-09-12T09:24:16.912" v="750" actId="14100"/>
          <ac:cxnSpMkLst>
            <pc:docMk/>
            <pc:sldMk cId="331278135" sldId="330"/>
            <ac:cxnSpMk id="12" creationId="{774F107D-28E7-00AD-01A0-9676E8E75901}"/>
          </ac:cxnSpMkLst>
        </pc:cxnChg>
        <pc:cxnChg chg="add mod">
          <ac:chgData name="Viv Cooling" userId="S::viv.cooling@yorkdiocese.org::707282a6-5af4-4173-a6ea-ef3256044822" providerId="AD" clId="Web-{A2ACEB6C-C34B-C197-B0A4-9C469F962411}" dt="2024-09-12T09:24:38.741" v="753" actId="14100"/>
          <ac:cxnSpMkLst>
            <pc:docMk/>
            <pc:sldMk cId="331278135" sldId="330"/>
            <ac:cxnSpMk id="13" creationId="{1A199C82-6292-1039-2742-3D2422CF22FE}"/>
          </ac:cxnSpMkLst>
        </pc:cxnChg>
        <pc:cxnChg chg="add mod">
          <ac:chgData name="Viv Cooling" userId="S::viv.cooling@yorkdiocese.org::707282a6-5af4-4173-a6ea-ef3256044822" providerId="AD" clId="Web-{A2ACEB6C-C34B-C197-B0A4-9C469F962411}" dt="2024-09-12T09:24:54.008" v="755" actId="1076"/>
          <ac:cxnSpMkLst>
            <pc:docMk/>
            <pc:sldMk cId="331278135" sldId="330"/>
            <ac:cxnSpMk id="14" creationId="{2EBB76DE-D5CF-9E9B-DBC8-A4F069DF2965}"/>
          </ac:cxnSpMkLst>
        </pc:cxnChg>
        <pc:cxnChg chg="add mod">
          <ac:chgData name="Viv Cooling" userId="S::viv.cooling@yorkdiocese.org::707282a6-5af4-4173-a6ea-ef3256044822" providerId="AD" clId="Web-{A2ACEB6C-C34B-C197-B0A4-9C469F962411}" dt="2024-09-12T09:25:06.571" v="757" actId="1076"/>
          <ac:cxnSpMkLst>
            <pc:docMk/>
            <pc:sldMk cId="331278135" sldId="330"/>
            <ac:cxnSpMk id="15" creationId="{780463C6-BE54-A241-B531-A3117429667D}"/>
          </ac:cxnSpMkLst>
        </pc:cxnChg>
      </pc:sldChg>
      <pc:sldChg chg="addSp delSp modSp new add del">
        <pc:chgData name="Viv Cooling" userId="S::viv.cooling@yorkdiocese.org::707282a6-5af4-4173-a6ea-ef3256044822" providerId="AD" clId="Web-{A2ACEB6C-C34B-C197-B0A4-9C469F962411}" dt="2024-09-12T09:55:38.772" v="1113" actId="1076"/>
        <pc:sldMkLst>
          <pc:docMk/>
          <pc:sldMk cId="151255644" sldId="331"/>
        </pc:sldMkLst>
        <pc:spChg chg="add mod">
          <ac:chgData name="Viv Cooling" userId="S::viv.cooling@yorkdiocese.org::707282a6-5af4-4173-a6ea-ef3256044822" providerId="AD" clId="Web-{A2ACEB6C-C34B-C197-B0A4-9C469F962411}" dt="2024-09-12T09:55:38.772" v="1113" actId="1076"/>
          <ac:spMkLst>
            <pc:docMk/>
            <pc:sldMk cId="151255644" sldId="331"/>
            <ac:spMk id="5" creationId="{CDA7C895-3A57-8F14-6B31-C8CB8C628DB5}"/>
          </ac:spMkLst>
        </pc:spChg>
        <pc:spChg chg="add mod">
          <ac:chgData name="Viv Cooling" userId="S::viv.cooling@yorkdiocese.org::707282a6-5af4-4173-a6ea-ef3256044822" providerId="AD" clId="Web-{A2ACEB6C-C34B-C197-B0A4-9C469F962411}" dt="2024-09-12T09:44:58.937" v="1039" actId="1076"/>
          <ac:spMkLst>
            <pc:docMk/>
            <pc:sldMk cId="151255644" sldId="331"/>
            <ac:spMk id="6" creationId="{31F90BC4-5E24-E695-A5B2-3B80A1C03103}"/>
          </ac:spMkLst>
        </pc:spChg>
        <pc:spChg chg="add mod">
          <ac:chgData name="Viv Cooling" userId="S::viv.cooling@yorkdiocese.org::707282a6-5af4-4173-a6ea-ef3256044822" providerId="AD" clId="Web-{A2ACEB6C-C34B-C197-B0A4-9C469F962411}" dt="2024-09-12T09:45:03.172" v="1040" actId="1076"/>
          <ac:spMkLst>
            <pc:docMk/>
            <pc:sldMk cId="151255644" sldId="331"/>
            <ac:spMk id="7" creationId="{6B22C2DD-9741-4431-F42C-774407F75E75}"/>
          </ac:spMkLst>
        </pc:spChg>
        <pc:spChg chg="add del mod">
          <ac:chgData name="Viv Cooling" userId="S::viv.cooling@yorkdiocese.org::707282a6-5af4-4173-a6ea-ef3256044822" providerId="AD" clId="Web-{A2ACEB6C-C34B-C197-B0A4-9C469F962411}" dt="2024-09-12T09:44:51.406" v="1037" actId="1076"/>
          <ac:spMkLst>
            <pc:docMk/>
            <pc:sldMk cId="151255644" sldId="331"/>
            <ac:spMk id="8" creationId="{07D3145C-5A91-139A-2CDF-24C909853C45}"/>
          </ac:spMkLst>
        </pc:spChg>
        <pc:spChg chg="add mod">
          <ac:chgData name="Viv Cooling" userId="S::viv.cooling@yorkdiocese.org::707282a6-5af4-4173-a6ea-ef3256044822" providerId="AD" clId="Web-{A2ACEB6C-C34B-C197-B0A4-9C469F962411}" dt="2024-09-12T09:44:54.422" v="1038" actId="1076"/>
          <ac:spMkLst>
            <pc:docMk/>
            <pc:sldMk cId="151255644" sldId="331"/>
            <ac:spMk id="9" creationId="{42087A03-E74C-DF16-CD36-CA2BD88E69ED}"/>
          </ac:spMkLst>
        </pc:spChg>
        <pc:spChg chg="add mod">
          <ac:chgData name="Viv Cooling" userId="S::viv.cooling@yorkdiocese.org::707282a6-5af4-4173-a6ea-ef3256044822" providerId="AD" clId="Web-{A2ACEB6C-C34B-C197-B0A4-9C469F962411}" dt="2024-09-12T09:44:48.140" v="1036" actId="1076"/>
          <ac:spMkLst>
            <pc:docMk/>
            <pc:sldMk cId="151255644" sldId="331"/>
            <ac:spMk id="10" creationId="{763054D8-A54B-7445-53A4-77C212ABEC6C}"/>
          </ac:spMkLst>
        </pc:spChg>
        <pc:spChg chg="add del mod">
          <ac:chgData name="Viv Cooling" userId="S::viv.cooling@yorkdiocese.org::707282a6-5af4-4173-a6ea-ef3256044822" providerId="AD" clId="Web-{A2ACEB6C-C34B-C197-B0A4-9C469F962411}" dt="2024-09-12T09:46:54.726" v="1045"/>
          <ac:spMkLst>
            <pc:docMk/>
            <pc:sldMk cId="151255644" sldId="331"/>
            <ac:spMk id="11" creationId="{4025E4E9-F9B9-1D63-711C-835A6E3028A7}"/>
          </ac:spMkLst>
        </pc:spChg>
        <pc:spChg chg="add mod">
          <ac:chgData name="Viv Cooling" userId="S::viv.cooling@yorkdiocese.org::707282a6-5af4-4173-a6ea-ef3256044822" providerId="AD" clId="Web-{A2ACEB6C-C34B-C197-B0A4-9C469F962411}" dt="2024-09-12T09:44:36.717" v="1033" actId="1076"/>
          <ac:spMkLst>
            <pc:docMk/>
            <pc:sldMk cId="151255644" sldId="331"/>
            <ac:spMk id="12" creationId="{55935F6C-3872-4F98-9F02-4EF738866A2A}"/>
          </ac:spMkLst>
        </pc:spChg>
        <pc:spChg chg="add mod">
          <ac:chgData name="Viv Cooling" userId="S::viv.cooling@yorkdiocese.org::707282a6-5af4-4173-a6ea-ef3256044822" providerId="AD" clId="Web-{A2ACEB6C-C34B-C197-B0A4-9C469F962411}" dt="2024-09-12T09:44:40.311" v="1034" actId="1076"/>
          <ac:spMkLst>
            <pc:docMk/>
            <pc:sldMk cId="151255644" sldId="331"/>
            <ac:spMk id="13" creationId="{5CB6F0C1-1741-341D-397B-5481B3032AB2}"/>
          </ac:spMkLst>
        </pc:spChg>
        <pc:spChg chg="add del mod">
          <ac:chgData name="Viv Cooling" userId="S::viv.cooling@yorkdiocese.org::707282a6-5af4-4173-a6ea-ef3256044822" providerId="AD" clId="Web-{A2ACEB6C-C34B-C197-B0A4-9C469F962411}" dt="2024-09-12T09:50:14.065" v="1085" actId="20577"/>
          <ac:spMkLst>
            <pc:docMk/>
            <pc:sldMk cId="151255644" sldId="331"/>
            <ac:spMk id="14" creationId="{7342C6FC-E6E0-3A4F-E1C7-EE22BC3B2BCD}"/>
          </ac:spMkLst>
        </pc:spChg>
        <pc:picChg chg="add del mod">
          <ac:chgData name="Viv Cooling" userId="S::viv.cooling@yorkdiocese.org::707282a6-5af4-4173-a6ea-ef3256044822" providerId="AD" clId="Web-{A2ACEB6C-C34B-C197-B0A4-9C469F962411}" dt="2024-09-12T09:52:50.887" v="1092"/>
          <ac:picMkLst>
            <pc:docMk/>
            <pc:sldMk cId="151255644" sldId="331"/>
            <ac:picMk id="15" creationId="{7549B844-43E3-8814-4134-07E48693EB3D}"/>
          </ac:picMkLst>
        </pc:picChg>
      </pc:sldChg>
      <pc:sldChg chg="addSp delSp modSp new del mod modClrScheme chgLayout">
        <pc:chgData name="Viv Cooling" userId="S::viv.cooling@yorkdiocese.org::707282a6-5af4-4173-a6ea-ef3256044822" providerId="AD" clId="Web-{A2ACEB6C-C34B-C197-B0A4-9C469F962411}" dt="2024-09-12T09:54:32.956" v="1103"/>
        <pc:sldMkLst>
          <pc:docMk/>
          <pc:sldMk cId="1325732614" sldId="332"/>
        </pc:sldMkLst>
        <pc:spChg chg="mod">
          <ac:chgData name="Viv Cooling" userId="S::viv.cooling@yorkdiocese.org::707282a6-5af4-4173-a6ea-ef3256044822" providerId="AD" clId="Web-{A2ACEB6C-C34B-C197-B0A4-9C469F962411}" dt="2024-09-12T09:53:19.826" v="1097"/>
          <ac:spMkLst>
            <pc:docMk/>
            <pc:sldMk cId="1325732614" sldId="332"/>
            <ac:spMk id="2" creationId="{40AF6AC5-6929-19EC-23F6-447F5D186852}"/>
          </ac:spMkLst>
        </pc:spChg>
        <pc:spChg chg="mod">
          <ac:chgData name="Viv Cooling" userId="S::viv.cooling@yorkdiocese.org::707282a6-5af4-4173-a6ea-ef3256044822" providerId="AD" clId="Web-{A2ACEB6C-C34B-C197-B0A4-9C469F962411}" dt="2024-09-12T09:53:19.826" v="1097"/>
          <ac:spMkLst>
            <pc:docMk/>
            <pc:sldMk cId="1325732614" sldId="332"/>
            <ac:spMk id="3" creationId="{6C58D0A2-67C9-F8AA-BF6A-18087960C099}"/>
          </ac:spMkLst>
        </pc:spChg>
        <pc:spChg chg="mod">
          <ac:chgData name="Viv Cooling" userId="S::viv.cooling@yorkdiocese.org::707282a6-5af4-4173-a6ea-ef3256044822" providerId="AD" clId="Web-{A2ACEB6C-C34B-C197-B0A4-9C469F962411}" dt="2024-09-12T09:53:19.826" v="1097"/>
          <ac:spMkLst>
            <pc:docMk/>
            <pc:sldMk cId="1325732614" sldId="332"/>
            <ac:spMk id="4" creationId="{C6BB9D43-18A8-A015-BEA9-1D0916C5F068}"/>
          </ac:spMkLst>
        </pc:spChg>
        <pc:spChg chg="add mod">
          <ac:chgData name="Viv Cooling" userId="S::viv.cooling@yorkdiocese.org::707282a6-5af4-4173-a6ea-ef3256044822" providerId="AD" clId="Web-{A2ACEB6C-C34B-C197-B0A4-9C469F962411}" dt="2024-09-12T09:53:51.500" v="1100"/>
          <ac:spMkLst>
            <pc:docMk/>
            <pc:sldMk cId="1325732614" sldId="332"/>
            <ac:spMk id="9" creationId="{2E6485D7-8EC9-3B97-6EA8-67D733098934}"/>
          </ac:spMkLst>
        </pc:spChg>
        <pc:spChg chg="add del mod">
          <ac:chgData name="Viv Cooling" userId="S::viv.cooling@yorkdiocese.org::707282a6-5af4-4173-a6ea-ef3256044822" providerId="AD" clId="Web-{A2ACEB6C-C34B-C197-B0A4-9C469F962411}" dt="2024-09-12T09:53:10.107" v="1094"/>
          <ac:spMkLst>
            <pc:docMk/>
            <pc:sldMk cId="1325732614" sldId="332"/>
            <ac:spMk id="11" creationId="{BA6B602C-D5B7-3C69-AD1B-A58080FB27EF}"/>
          </ac:spMkLst>
        </pc:spChg>
        <pc:spChg chg="add del mod">
          <ac:chgData name="Viv Cooling" userId="S::viv.cooling@yorkdiocese.org::707282a6-5af4-4173-a6ea-ef3256044822" providerId="AD" clId="Web-{A2ACEB6C-C34B-C197-B0A4-9C469F962411}" dt="2024-09-12T09:53:10.107" v="1094"/>
          <ac:spMkLst>
            <pc:docMk/>
            <pc:sldMk cId="1325732614" sldId="332"/>
            <ac:spMk id="13" creationId="{71C029A2-70F9-B6D7-93BE-F28914F1B086}"/>
          </ac:spMkLst>
        </pc:spChg>
        <pc:spChg chg="add del mod">
          <ac:chgData name="Viv Cooling" userId="S::viv.cooling@yorkdiocese.org::707282a6-5af4-4173-a6ea-ef3256044822" providerId="AD" clId="Web-{A2ACEB6C-C34B-C197-B0A4-9C469F962411}" dt="2024-09-12T09:53:19.811" v="1096"/>
          <ac:spMkLst>
            <pc:docMk/>
            <pc:sldMk cId="1325732614" sldId="332"/>
            <ac:spMk id="15" creationId="{7FD9CCF9-5D21-111C-B297-32516E4A93E6}"/>
          </ac:spMkLst>
        </pc:spChg>
        <pc:spChg chg="add del mod">
          <ac:chgData name="Viv Cooling" userId="S::viv.cooling@yorkdiocese.org::707282a6-5af4-4173-a6ea-ef3256044822" providerId="AD" clId="Web-{A2ACEB6C-C34B-C197-B0A4-9C469F962411}" dt="2024-09-12T09:53:19.811" v="1096"/>
          <ac:spMkLst>
            <pc:docMk/>
            <pc:sldMk cId="1325732614" sldId="332"/>
            <ac:spMk id="16" creationId="{B57011F9-9F0C-FF72-C2DF-512FE1CC3596}"/>
          </ac:spMkLst>
        </pc:spChg>
        <pc:spChg chg="add mod">
          <ac:chgData name="Viv Cooling" userId="S::viv.cooling@yorkdiocese.org::707282a6-5af4-4173-a6ea-ef3256044822" providerId="AD" clId="Web-{A2ACEB6C-C34B-C197-B0A4-9C469F962411}" dt="2024-09-12T09:53:19.826" v="1097"/>
          <ac:spMkLst>
            <pc:docMk/>
            <pc:sldMk cId="1325732614" sldId="332"/>
            <ac:spMk id="18" creationId="{BA6B602C-D5B7-3C69-AD1B-A58080FB27EF}"/>
          </ac:spMkLst>
        </pc:spChg>
        <pc:spChg chg="add del mod">
          <ac:chgData name="Viv Cooling" userId="S::viv.cooling@yorkdiocese.org::707282a6-5af4-4173-a6ea-ef3256044822" providerId="AD" clId="Web-{A2ACEB6C-C34B-C197-B0A4-9C469F962411}" dt="2024-09-12T09:53:46.265" v="1099"/>
          <ac:spMkLst>
            <pc:docMk/>
            <pc:sldMk cId="1325732614" sldId="332"/>
            <ac:spMk id="19" creationId="{71C029A2-70F9-B6D7-93BE-F28914F1B086}"/>
          </ac:spMkLst>
        </pc:spChg>
        <pc:picChg chg="add del mod ord">
          <ac:chgData name="Viv Cooling" userId="S::viv.cooling@yorkdiocese.org::707282a6-5af4-4173-a6ea-ef3256044822" providerId="AD" clId="Web-{A2ACEB6C-C34B-C197-B0A4-9C469F962411}" dt="2024-09-12T09:53:43.453" v="1098"/>
          <ac:picMkLst>
            <pc:docMk/>
            <pc:sldMk cId="1325732614" sldId="332"/>
            <ac:picMk id="6" creationId="{376E4B26-018A-4129-E6D3-25448505BF26}"/>
          </ac:picMkLst>
        </pc:picChg>
        <pc:picChg chg="add del mod ord">
          <ac:chgData name="Viv Cooling" userId="S::viv.cooling@yorkdiocese.org::707282a6-5af4-4173-a6ea-ef3256044822" providerId="AD" clId="Web-{A2ACEB6C-C34B-C197-B0A4-9C469F962411}" dt="2024-09-12T09:53:51.500" v="1100"/>
          <ac:picMkLst>
            <pc:docMk/>
            <pc:sldMk cId="1325732614" sldId="332"/>
            <ac:picMk id="7" creationId="{013FB45C-EF17-BE2F-CDCF-CEE2DD9A2091}"/>
          </ac:picMkLst>
        </pc:picChg>
      </pc:sldChg>
      <pc:sldChg chg="addSp delSp modSp new mod modClrScheme chgLayout">
        <pc:chgData name="Viv Cooling" userId="S::viv.cooling@yorkdiocese.org::707282a6-5af4-4173-a6ea-ef3256044822" providerId="AD" clId="Web-{A2ACEB6C-C34B-C197-B0A4-9C469F962411}" dt="2024-09-12T09:55:05.098" v="1109"/>
        <pc:sldMkLst>
          <pc:docMk/>
          <pc:sldMk cId="4127479882" sldId="333"/>
        </pc:sldMkLst>
        <pc:spChg chg="mod ord">
          <ac:chgData name="Viv Cooling" userId="S::viv.cooling@yorkdiocese.org::707282a6-5af4-4173-a6ea-ef3256044822" providerId="AD" clId="Web-{A2ACEB6C-C34B-C197-B0A4-9C469F962411}" dt="2024-09-12T09:55:05.098" v="1109"/>
          <ac:spMkLst>
            <pc:docMk/>
            <pc:sldMk cId="4127479882" sldId="333"/>
            <ac:spMk id="2" creationId="{3EE5D155-9E07-34C4-E7BC-DC4D37B8318D}"/>
          </ac:spMkLst>
        </pc:spChg>
        <pc:spChg chg="mod modVis">
          <ac:chgData name="Viv Cooling" userId="S::viv.cooling@yorkdiocese.org::707282a6-5af4-4173-a6ea-ef3256044822" providerId="AD" clId="Web-{A2ACEB6C-C34B-C197-B0A4-9C469F962411}" dt="2024-09-12T09:55:05.098" v="1109"/>
          <ac:spMkLst>
            <pc:docMk/>
            <pc:sldMk cId="4127479882" sldId="333"/>
            <ac:spMk id="3" creationId="{4C70F66F-1F1F-80DE-5A1C-B6E34B13F8DA}"/>
          </ac:spMkLst>
        </pc:spChg>
        <pc:spChg chg="mod modVis">
          <ac:chgData name="Viv Cooling" userId="S::viv.cooling@yorkdiocese.org::707282a6-5af4-4173-a6ea-ef3256044822" providerId="AD" clId="Web-{A2ACEB6C-C34B-C197-B0A4-9C469F962411}" dt="2024-09-12T09:55:05.098" v="1109"/>
          <ac:spMkLst>
            <pc:docMk/>
            <pc:sldMk cId="4127479882" sldId="333"/>
            <ac:spMk id="4" creationId="{EDA2BBAF-6E73-6ECB-549D-FC02F297B4BA}"/>
          </ac:spMkLst>
        </pc:spChg>
        <pc:spChg chg="add del mod">
          <ac:chgData name="Viv Cooling" userId="S::viv.cooling@yorkdiocese.org::707282a6-5af4-4173-a6ea-ef3256044822" providerId="AD" clId="Web-{A2ACEB6C-C34B-C197-B0A4-9C469F962411}" dt="2024-09-12T09:55:05.098" v="1109"/>
          <ac:spMkLst>
            <pc:docMk/>
            <pc:sldMk cId="4127479882" sldId="333"/>
            <ac:spMk id="10" creationId="{16FF8981-85B1-48E9-3804-37A1E163268B}"/>
          </ac:spMkLst>
        </pc:spChg>
        <pc:spChg chg="add del mod">
          <ac:chgData name="Viv Cooling" userId="S::viv.cooling@yorkdiocese.org::707282a6-5af4-4173-a6ea-ef3256044822" providerId="AD" clId="Web-{A2ACEB6C-C34B-C197-B0A4-9C469F962411}" dt="2024-09-12T09:55:05.098" v="1109"/>
          <ac:spMkLst>
            <pc:docMk/>
            <pc:sldMk cId="4127479882" sldId="333"/>
            <ac:spMk id="12" creationId="{6F42D31A-E33E-5857-F9DC-7B7A1DA442A5}"/>
          </ac:spMkLst>
        </pc:spChg>
        <pc:spChg chg="add del mod">
          <ac:chgData name="Viv Cooling" userId="S::viv.cooling@yorkdiocese.org::707282a6-5af4-4173-a6ea-ef3256044822" providerId="AD" clId="Web-{A2ACEB6C-C34B-C197-B0A4-9C469F962411}" dt="2024-09-12T09:54:58.863" v="1106"/>
          <ac:spMkLst>
            <pc:docMk/>
            <pc:sldMk cId="4127479882" sldId="333"/>
            <ac:spMk id="17" creationId="{01A846E8-3136-0AFE-E2F5-D850C6531600}"/>
          </ac:spMkLst>
        </pc:spChg>
        <pc:spChg chg="add del mod">
          <ac:chgData name="Viv Cooling" userId="S::viv.cooling@yorkdiocese.org::707282a6-5af4-4173-a6ea-ef3256044822" providerId="AD" clId="Web-{A2ACEB6C-C34B-C197-B0A4-9C469F962411}" dt="2024-09-12T09:54:58.863" v="1106"/>
          <ac:spMkLst>
            <pc:docMk/>
            <pc:sldMk cId="4127479882" sldId="333"/>
            <ac:spMk id="19" creationId="{3E9C25FC-CAD9-D2D8-0148-C61BF5F44B50}"/>
          </ac:spMkLst>
        </pc:spChg>
        <pc:picChg chg="add mod ord">
          <ac:chgData name="Viv Cooling" userId="S::viv.cooling@yorkdiocese.org::707282a6-5af4-4173-a6ea-ef3256044822" providerId="AD" clId="Web-{A2ACEB6C-C34B-C197-B0A4-9C469F962411}" dt="2024-09-12T09:55:05.098" v="1109"/>
          <ac:picMkLst>
            <pc:docMk/>
            <pc:sldMk cId="4127479882" sldId="333"/>
            <ac:picMk id="5" creationId="{1B77DBDD-A68C-F7BA-B0AC-68497524F181}"/>
          </ac:picMkLst>
        </pc:picChg>
      </pc:sldChg>
      <pc:sldChg chg="addSp modSp new mod modClrScheme chgLayout">
        <pc:chgData name="Viv Cooling" userId="S::viv.cooling@yorkdiocese.org::707282a6-5af4-4173-a6ea-ef3256044822" providerId="AD" clId="Web-{A2ACEB6C-C34B-C197-B0A4-9C469F962411}" dt="2024-09-12T12:12:31.240" v="2316" actId="20577"/>
        <pc:sldMkLst>
          <pc:docMk/>
          <pc:sldMk cId="2112471924" sldId="334"/>
        </pc:sldMkLst>
        <pc:spChg chg="mod">
          <ac:chgData name="Viv Cooling" userId="S::viv.cooling@yorkdiocese.org::707282a6-5af4-4173-a6ea-ef3256044822" providerId="AD" clId="Web-{A2ACEB6C-C34B-C197-B0A4-9C469F962411}" dt="2024-09-12T10:09:54.666" v="1212"/>
          <ac:spMkLst>
            <pc:docMk/>
            <pc:sldMk cId="2112471924" sldId="334"/>
            <ac:spMk id="2" creationId="{76C05CFC-924C-D76D-7F34-91894C1F8760}"/>
          </ac:spMkLst>
        </pc:spChg>
        <pc:spChg chg="mod">
          <ac:chgData name="Viv Cooling" userId="S::viv.cooling@yorkdiocese.org::707282a6-5af4-4173-a6ea-ef3256044822" providerId="AD" clId="Web-{A2ACEB6C-C34B-C197-B0A4-9C469F962411}" dt="2024-09-12T10:09:54.666" v="1212"/>
          <ac:spMkLst>
            <pc:docMk/>
            <pc:sldMk cId="2112471924" sldId="334"/>
            <ac:spMk id="3" creationId="{20BA6E7C-DCCF-7633-804B-3EF30FF9FF26}"/>
          </ac:spMkLst>
        </pc:spChg>
        <pc:spChg chg="mod">
          <ac:chgData name="Viv Cooling" userId="S::viv.cooling@yorkdiocese.org::707282a6-5af4-4173-a6ea-ef3256044822" providerId="AD" clId="Web-{A2ACEB6C-C34B-C197-B0A4-9C469F962411}" dt="2024-09-12T10:09:54.666" v="1212"/>
          <ac:spMkLst>
            <pc:docMk/>
            <pc:sldMk cId="2112471924" sldId="334"/>
            <ac:spMk id="4" creationId="{3F751300-B619-C4CA-3FB2-BC42BCEA7BF0}"/>
          </ac:spMkLst>
        </pc:spChg>
        <pc:spChg chg="add mod ord">
          <ac:chgData name="Viv Cooling" userId="S::viv.cooling@yorkdiocese.org::707282a6-5af4-4173-a6ea-ef3256044822" providerId="AD" clId="Web-{A2ACEB6C-C34B-C197-B0A4-9C469F962411}" dt="2024-09-12T12:12:31.240" v="2316" actId="20577"/>
          <ac:spMkLst>
            <pc:docMk/>
            <pc:sldMk cId="2112471924" sldId="334"/>
            <ac:spMk id="5" creationId="{AE565D87-C41E-09C6-F017-B6E44F12B8F9}"/>
          </ac:spMkLst>
        </pc:spChg>
        <pc:spChg chg="add mod">
          <ac:chgData name="Viv Cooling" userId="S::viv.cooling@yorkdiocese.org::707282a6-5af4-4173-a6ea-ef3256044822" providerId="AD" clId="Web-{A2ACEB6C-C34B-C197-B0A4-9C469F962411}" dt="2024-09-12T10:10:05.401" v="1217" actId="20577"/>
          <ac:spMkLst>
            <pc:docMk/>
            <pc:sldMk cId="2112471924" sldId="334"/>
            <ac:spMk id="11" creationId="{C04EB51E-EAB7-866B-1B24-40B5B5DC7FD0}"/>
          </ac:spMkLst>
        </pc:spChg>
        <pc:picChg chg="add mod ord">
          <ac:chgData name="Viv Cooling" userId="S::viv.cooling@yorkdiocese.org::707282a6-5af4-4173-a6ea-ef3256044822" providerId="AD" clId="Web-{A2ACEB6C-C34B-C197-B0A4-9C469F962411}" dt="2024-09-12T10:09:54.666" v="1212"/>
          <ac:picMkLst>
            <pc:docMk/>
            <pc:sldMk cId="2112471924" sldId="334"/>
            <ac:picMk id="6" creationId="{07968481-3F1E-F650-8BE6-3583EF618F96}"/>
          </ac:picMkLst>
        </pc:picChg>
      </pc:sldChg>
      <pc:sldChg chg="addSp delSp modSp new mod ord modClrScheme chgLayout">
        <pc:chgData name="Viv Cooling" userId="S::viv.cooling@yorkdiocese.org::707282a6-5af4-4173-a6ea-ef3256044822" providerId="AD" clId="Web-{A2ACEB6C-C34B-C197-B0A4-9C469F962411}" dt="2024-09-12T12:04:16.289" v="2183"/>
        <pc:sldMkLst>
          <pc:docMk/>
          <pc:sldMk cId="1024081542" sldId="335"/>
        </pc:sldMkLst>
        <pc:spChg chg="mod">
          <ac:chgData name="Viv Cooling" userId="S::viv.cooling@yorkdiocese.org::707282a6-5af4-4173-a6ea-ef3256044822" providerId="AD" clId="Web-{A2ACEB6C-C34B-C197-B0A4-9C469F962411}" dt="2024-09-12T10:19:34.825" v="1239"/>
          <ac:spMkLst>
            <pc:docMk/>
            <pc:sldMk cId="1024081542" sldId="335"/>
            <ac:spMk id="2" creationId="{35236554-ACE1-0B9A-CEEF-AFD7FF792657}"/>
          </ac:spMkLst>
        </pc:spChg>
        <pc:spChg chg="mod">
          <ac:chgData name="Viv Cooling" userId="S::viv.cooling@yorkdiocese.org::707282a6-5af4-4173-a6ea-ef3256044822" providerId="AD" clId="Web-{A2ACEB6C-C34B-C197-B0A4-9C469F962411}" dt="2024-09-12T10:19:34.825" v="1239"/>
          <ac:spMkLst>
            <pc:docMk/>
            <pc:sldMk cId="1024081542" sldId="335"/>
            <ac:spMk id="3" creationId="{ADA2611F-FE3F-9394-BA8C-EE73160B0626}"/>
          </ac:spMkLst>
        </pc:spChg>
        <pc:spChg chg="mod">
          <ac:chgData name="Viv Cooling" userId="S::viv.cooling@yorkdiocese.org::707282a6-5af4-4173-a6ea-ef3256044822" providerId="AD" clId="Web-{A2ACEB6C-C34B-C197-B0A4-9C469F962411}" dt="2024-09-12T10:19:34.825" v="1239"/>
          <ac:spMkLst>
            <pc:docMk/>
            <pc:sldMk cId="1024081542" sldId="335"/>
            <ac:spMk id="4" creationId="{938AB53A-179D-19CB-7D1E-6CBF129B9610}"/>
          </ac:spMkLst>
        </pc:spChg>
        <pc:spChg chg="add mod">
          <ac:chgData name="Viv Cooling" userId="S::viv.cooling@yorkdiocese.org::707282a6-5af4-4173-a6ea-ef3256044822" providerId="AD" clId="Web-{A2ACEB6C-C34B-C197-B0A4-9C469F962411}" dt="2024-09-12T10:42:59.470" v="1315" actId="1076"/>
          <ac:spMkLst>
            <pc:docMk/>
            <pc:sldMk cId="1024081542" sldId="335"/>
            <ac:spMk id="6" creationId="{95B46EFB-72F9-0B0C-97BF-4DD9E0D3AE06}"/>
          </ac:spMkLst>
        </pc:spChg>
        <pc:spChg chg="add mod">
          <ac:chgData name="Viv Cooling" userId="S::viv.cooling@yorkdiocese.org::707282a6-5af4-4173-a6ea-ef3256044822" providerId="AD" clId="Web-{A2ACEB6C-C34B-C197-B0A4-9C469F962411}" dt="2024-09-12T10:43:09.658" v="1318" actId="14100"/>
          <ac:spMkLst>
            <pc:docMk/>
            <pc:sldMk cId="1024081542" sldId="335"/>
            <ac:spMk id="9" creationId="{A782C541-7AD5-E52B-FD63-8F94DE5CA0C4}"/>
          </ac:spMkLst>
        </pc:spChg>
        <pc:spChg chg="add mod">
          <ac:chgData name="Viv Cooling" userId="S::viv.cooling@yorkdiocese.org::707282a6-5af4-4173-a6ea-ef3256044822" providerId="AD" clId="Web-{A2ACEB6C-C34B-C197-B0A4-9C469F962411}" dt="2024-09-12T10:42:50.547" v="1313" actId="14100"/>
          <ac:spMkLst>
            <pc:docMk/>
            <pc:sldMk cId="1024081542" sldId="335"/>
            <ac:spMk id="10" creationId="{4CA00A60-72AE-7229-583D-FAD5D29C07D1}"/>
          </ac:spMkLst>
        </pc:spChg>
        <pc:spChg chg="add mod">
          <ac:chgData name="Viv Cooling" userId="S::viv.cooling@yorkdiocese.org::707282a6-5af4-4173-a6ea-ef3256044822" providerId="AD" clId="Web-{A2ACEB6C-C34B-C197-B0A4-9C469F962411}" dt="2024-09-12T10:43:17.533" v="1320" actId="1076"/>
          <ac:spMkLst>
            <pc:docMk/>
            <pc:sldMk cId="1024081542" sldId="335"/>
            <ac:spMk id="13" creationId="{A3727080-3D9A-18C5-6844-1A1DDB58DA83}"/>
          </ac:spMkLst>
        </pc:spChg>
        <pc:spChg chg="add">
          <ac:chgData name="Viv Cooling" userId="S::viv.cooling@yorkdiocese.org::707282a6-5af4-4173-a6ea-ef3256044822" providerId="AD" clId="Web-{A2ACEB6C-C34B-C197-B0A4-9C469F962411}" dt="2024-09-12T10:44:11.709" v="1323"/>
          <ac:spMkLst>
            <pc:docMk/>
            <pc:sldMk cId="1024081542" sldId="335"/>
            <ac:spMk id="15" creationId="{8F008203-8845-571B-230C-8E25544A1964}"/>
          </ac:spMkLst>
        </pc:spChg>
        <pc:spChg chg="add mod">
          <ac:chgData name="Viv Cooling" userId="S::viv.cooling@yorkdiocese.org::707282a6-5af4-4173-a6ea-ef3256044822" providerId="AD" clId="Web-{A2ACEB6C-C34B-C197-B0A4-9C469F962411}" dt="2024-09-12T10:44:53.508" v="1329" actId="1076"/>
          <ac:spMkLst>
            <pc:docMk/>
            <pc:sldMk cId="1024081542" sldId="335"/>
            <ac:spMk id="16" creationId="{8A5EE41A-C7AB-7B85-B0D9-960828DFA4CE}"/>
          </ac:spMkLst>
        </pc:spChg>
        <pc:picChg chg="add del mod ord">
          <ac:chgData name="Viv Cooling" userId="S::viv.cooling@yorkdiocese.org::707282a6-5af4-4173-a6ea-ef3256044822" providerId="AD" clId="Web-{A2ACEB6C-C34B-C197-B0A4-9C469F962411}" dt="2024-09-12T10:27:14.086" v="1272"/>
          <ac:picMkLst>
            <pc:docMk/>
            <pc:sldMk cId="1024081542" sldId="335"/>
            <ac:picMk id="5" creationId="{2300C95C-F795-7141-148B-6B3670E1308D}"/>
          </ac:picMkLst>
        </pc:picChg>
        <pc:picChg chg="add mod">
          <ac:chgData name="Viv Cooling" userId="S::viv.cooling@yorkdiocese.org::707282a6-5af4-4173-a6ea-ef3256044822" providerId="AD" clId="Web-{A2ACEB6C-C34B-C197-B0A4-9C469F962411}" dt="2024-09-12T10:42:55.970" v="1314" actId="1076"/>
          <ac:picMkLst>
            <pc:docMk/>
            <pc:sldMk cId="1024081542" sldId="335"/>
            <ac:picMk id="8" creationId="{0854B0F9-D2AF-3675-57C2-C544F81FE413}"/>
          </ac:picMkLst>
        </pc:picChg>
        <pc:picChg chg="add mod">
          <ac:chgData name="Viv Cooling" userId="S::viv.cooling@yorkdiocese.org::707282a6-5af4-4173-a6ea-ef3256044822" providerId="AD" clId="Web-{A2ACEB6C-C34B-C197-B0A4-9C469F962411}" dt="2024-09-12T10:43:03.095" v="1316" actId="1076"/>
          <ac:picMkLst>
            <pc:docMk/>
            <pc:sldMk cId="1024081542" sldId="335"/>
            <ac:picMk id="11" creationId="{2D34CF37-9E3A-8AAC-FAAD-797C8946ED0B}"/>
          </ac:picMkLst>
        </pc:picChg>
        <pc:picChg chg="add mod">
          <ac:chgData name="Viv Cooling" userId="S::viv.cooling@yorkdiocese.org::707282a6-5af4-4173-a6ea-ef3256044822" providerId="AD" clId="Web-{A2ACEB6C-C34B-C197-B0A4-9C469F962411}" dt="2024-09-12T10:43:14.643" v="1319" actId="1076"/>
          <ac:picMkLst>
            <pc:docMk/>
            <pc:sldMk cId="1024081542" sldId="335"/>
            <ac:picMk id="12" creationId="{AC4D53FD-27A8-51B6-A0A6-DA6EFBC24A5A}"/>
          </ac:picMkLst>
        </pc:picChg>
        <pc:picChg chg="add mod">
          <ac:chgData name="Viv Cooling" userId="S::viv.cooling@yorkdiocese.org::707282a6-5af4-4173-a6ea-ef3256044822" providerId="AD" clId="Web-{A2ACEB6C-C34B-C197-B0A4-9C469F962411}" dt="2024-09-12T10:44:03.536" v="1322" actId="1076"/>
          <ac:picMkLst>
            <pc:docMk/>
            <pc:sldMk cId="1024081542" sldId="335"/>
            <ac:picMk id="14" creationId="{B148A764-2A75-3246-EC72-0FF70969D630}"/>
          </ac:picMkLst>
        </pc:picChg>
      </pc:sldChg>
      <pc:sldChg chg="addSp delSp modSp new">
        <pc:chgData name="Viv Cooling" userId="S::viv.cooling@yorkdiocese.org::707282a6-5af4-4173-a6ea-ef3256044822" providerId="AD" clId="Web-{A2ACEB6C-C34B-C197-B0A4-9C469F962411}" dt="2024-09-12T12:41:50.690" v="2465" actId="20577"/>
        <pc:sldMkLst>
          <pc:docMk/>
          <pc:sldMk cId="3043841866" sldId="336"/>
        </pc:sldMkLst>
        <pc:spChg chg="add mod">
          <ac:chgData name="Viv Cooling" userId="S::viv.cooling@yorkdiocese.org::707282a6-5af4-4173-a6ea-ef3256044822" providerId="AD" clId="Web-{A2ACEB6C-C34B-C197-B0A4-9C469F962411}" dt="2024-09-12T12:41:50.690" v="2465" actId="20577"/>
          <ac:spMkLst>
            <pc:docMk/>
            <pc:sldMk cId="3043841866" sldId="336"/>
            <ac:spMk id="7" creationId="{4A1F0AAD-FF08-64BF-95D2-1E3CD68C3656}"/>
          </ac:spMkLst>
        </pc:spChg>
        <pc:picChg chg="add del mod">
          <ac:chgData name="Viv Cooling" userId="S::viv.cooling@yorkdiocese.org::707282a6-5af4-4173-a6ea-ef3256044822" providerId="AD" clId="Web-{A2ACEB6C-C34B-C197-B0A4-9C469F962411}" dt="2024-09-12T12:04:07.820" v="2182"/>
          <ac:picMkLst>
            <pc:docMk/>
            <pc:sldMk cId="3043841866" sldId="336"/>
            <ac:picMk id="6" creationId="{5D363091-795F-3D18-A88C-4C111B84F011}"/>
          </ac:picMkLst>
        </pc:picChg>
      </pc:sldChg>
      <pc:sldChg chg="addSp delSp modSp new mod modClrScheme chgLayout">
        <pc:chgData name="Viv Cooling" userId="S::viv.cooling@yorkdiocese.org::707282a6-5af4-4173-a6ea-ef3256044822" providerId="AD" clId="Web-{A2ACEB6C-C34B-C197-B0A4-9C469F962411}" dt="2024-09-12T11:23:59.194" v="1795"/>
        <pc:sldMkLst>
          <pc:docMk/>
          <pc:sldMk cId="1173503814" sldId="337"/>
        </pc:sldMkLst>
        <pc:spChg chg="mod ord">
          <ac:chgData name="Viv Cooling" userId="S::viv.cooling@yorkdiocese.org::707282a6-5af4-4173-a6ea-ef3256044822" providerId="AD" clId="Web-{A2ACEB6C-C34B-C197-B0A4-9C469F962411}" dt="2024-09-12T11:23:59.194" v="1795"/>
          <ac:spMkLst>
            <pc:docMk/>
            <pc:sldMk cId="1173503814" sldId="337"/>
            <ac:spMk id="2" creationId="{961A511C-5AB2-F483-0AA9-869619C5097D}"/>
          </ac:spMkLst>
        </pc:spChg>
        <pc:spChg chg="mod ord">
          <ac:chgData name="Viv Cooling" userId="S::viv.cooling@yorkdiocese.org::707282a6-5af4-4173-a6ea-ef3256044822" providerId="AD" clId="Web-{A2ACEB6C-C34B-C197-B0A4-9C469F962411}" dt="2024-09-12T11:23:59.194" v="1795"/>
          <ac:spMkLst>
            <pc:docMk/>
            <pc:sldMk cId="1173503814" sldId="337"/>
            <ac:spMk id="3" creationId="{F6B97521-912A-649E-805F-A85F6393AD1B}"/>
          </ac:spMkLst>
        </pc:spChg>
        <pc:spChg chg="mod ord">
          <ac:chgData name="Viv Cooling" userId="S::viv.cooling@yorkdiocese.org::707282a6-5af4-4173-a6ea-ef3256044822" providerId="AD" clId="Web-{A2ACEB6C-C34B-C197-B0A4-9C469F962411}" dt="2024-09-12T11:23:59.194" v="1795"/>
          <ac:spMkLst>
            <pc:docMk/>
            <pc:sldMk cId="1173503814" sldId="337"/>
            <ac:spMk id="4" creationId="{5ED6D51B-898F-8B9E-0696-6A3CEF8AB352}"/>
          </ac:spMkLst>
        </pc:spChg>
        <pc:spChg chg="add mod ord">
          <ac:chgData name="Viv Cooling" userId="S::viv.cooling@yorkdiocese.org::707282a6-5af4-4173-a6ea-ef3256044822" providerId="AD" clId="Web-{A2ACEB6C-C34B-C197-B0A4-9C469F962411}" dt="2024-09-12T11:23:59.194" v="1795"/>
          <ac:spMkLst>
            <pc:docMk/>
            <pc:sldMk cId="1173503814" sldId="337"/>
            <ac:spMk id="5" creationId="{F8755B43-F103-0221-BFEB-7F631FCCE1E1}"/>
          </ac:spMkLst>
        </pc:spChg>
        <pc:spChg chg="add del mod">
          <ac:chgData name="Viv Cooling" userId="S::viv.cooling@yorkdiocese.org::707282a6-5af4-4173-a6ea-ef3256044822" providerId="AD" clId="Web-{A2ACEB6C-C34B-C197-B0A4-9C469F962411}" dt="2024-09-12T11:11:46.947" v="1585"/>
          <ac:spMkLst>
            <pc:docMk/>
            <pc:sldMk cId="1173503814" sldId="337"/>
            <ac:spMk id="6" creationId="{38A0E9C5-1A4A-C54A-70D5-24CF14317EC6}"/>
          </ac:spMkLst>
        </pc:spChg>
        <pc:spChg chg="add del mod">
          <ac:chgData name="Viv Cooling" userId="S::viv.cooling@yorkdiocese.org::707282a6-5af4-4173-a6ea-ef3256044822" providerId="AD" clId="Web-{A2ACEB6C-C34B-C197-B0A4-9C469F962411}" dt="2024-09-12T11:11:49.744" v="1586"/>
          <ac:spMkLst>
            <pc:docMk/>
            <pc:sldMk cId="1173503814" sldId="337"/>
            <ac:spMk id="7" creationId="{507D2DD4-58BF-F23E-3462-051506372DCA}"/>
          </ac:spMkLst>
        </pc:spChg>
        <pc:spChg chg="add del mod">
          <ac:chgData name="Viv Cooling" userId="S::viv.cooling@yorkdiocese.org::707282a6-5af4-4173-a6ea-ef3256044822" providerId="AD" clId="Web-{A2ACEB6C-C34B-C197-B0A4-9C469F962411}" dt="2024-09-12T11:11:52.651" v="1587"/>
          <ac:spMkLst>
            <pc:docMk/>
            <pc:sldMk cId="1173503814" sldId="337"/>
            <ac:spMk id="8" creationId="{74B2D638-25CA-AE6B-9851-D7858E84DC3E}"/>
          </ac:spMkLst>
        </pc:spChg>
        <pc:spChg chg="add mod ord">
          <ac:chgData name="Viv Cooling" userId="S::viv.cooling@yorkdiocese.org::707282a6-5af4-4173-a6ea-ef3256044822" providerId="AD" clId="Web-{A2ACEB6C-C34B-C197-B0A4-9C469F962411}" dt="2024-09-12T11:23:59.194" v="1795"/>
          <ac:spMkLst>
            <pc:docMk/>
            <pc:sldMk cId="1173503814" sldId="337"/>
            <ac:spMk id="9" creationId="{5A42901D-6EA7-A3C2-2AE9-06E5B9139E98}"/>
          </ac:spMkLst>
        </pc:spChg>
        <pc:picChg chg="add del mod ord">
          <ac:chgData name="Viv Cooling" userId="S::viv.cooling@yorkdiocese.org::707282a6-5af4-4173-a6ea-ef3256044822" providerId="AD" clId="Web-{A2ACEB6C-C34B-C197-B0A4-9C469F962411}" dt="2024-09-12T11:17:40.968" v="1663"/>
          <ac:picMkLst>
            <pc:docMk/>
            <pc:sldMk cId="1173503814" sldId="337"/>
            <ac:picMk id="10" creationId="{871177AD-8FE6-47BE-0ACF-6062673C7F5C}"/>
          </ac:picMkLst>
        </pc:picChg>
        <pc:picChg chg="add mod ord">
          <ac:chgData name="Viv Cooling" userId="S::viv.cooling@yorkdiocese.org::707282a6-5af4-4173-a6ea-ef3256044822" providerId="AD" clId="Web-{A2ACEB6C-C34B-C197-B0A4-9C469F962411}" dt="2024-09-12T11:23:59.194" v="1795"/>
          <ac:picMkLst>
            <pc:docMk/>
            <pc:sldMk cId="1173503814" sldId="337"/>
            <ac:picMk id="11" creationId="{4374BDEC-3716-6F75-526E-5122A8F0745C}"/>
          </ac:picMkLst>
        </pc:picChg>
      </pc:sldChg>
      <pc:sldChg chg="addSp delSp modSp new mod modClrScheme chgLayout">
        <pc:chgData name="Viv Cooling" userId="S::viv.cooling@yorkdiocese.org::707282a6-5af4-4173-a6ea-ef3256044822" providerId="AD" clId="Web-{A2ACEB6C-C34B-C197-B0A4-9C469F962411}" dt="2024-09-12T12:46:06.587" v="2495" actId="20577"/>
        <pc:sldMkLst>
          <pc:docMk/>
          <pc:sldMk cId="668256613" sldId="338"/>
        </pc:sldMkLst>
        <pc:spChg chg="mod">
          <ac:chgData name="Viv Cooling" userId="S::viv.cooling@yorkdiocese.org::707282a6-5af4-4173-a6ea-ef3256044822" providerId="AD" clId="Web-{A2ACEB6C-C34B-C197-B0A4-9C469F962411}" dt="2024-09-12T11:22:55.487" v="1780"/>
          <ac:spMkLst>
            <pc:docMk/>
            <pc:sldMk cId="668256613" sldId="338"/>
            <ac:spMk id="2" creationId="{EBE87B0A-262F-0018-6CB2-D798D33CC6E5}"/>
          </ac:spMkLst>
        </pc:spChg>
        <pc:spChg chg="mod">
          <ac:chgData name="Viv Cooling" userId="S::viv.cooling@yorkdiocese.org::707282a6-5af4-4173-a6ea-ef3256044822" providerId="AD" clId="Web-{A2ACEB6C-C34B-C197-B0A4-9C469F962411}" dt="2024-09-12T11:22:55.487" v="1780"/>
          <ac:spMkLst>
            <pc:docMk/>
            <pc:sldMk cId="668256613" sldId="338"/>
            <ac:spMk id="3" creationId="{76F700B8-D879-6A17-82A1-EBAC48DD17B6}"/>
          </ac:spMkLst>
        </pc:spChg>
        <pc:spChg chg="mod">
          <ac:chgData name="Viv Cooling" userId="S::viv.cooling@yorkdiocese.org::707282a6-5af4-4173-a6ea-ef3256044822" providerId="AD" clId="Web-{A2ACEB6C-C34B-C197-B0A4-9C469F962411}" dt="2024-09-12T11:22:55.487" v="1780"/>
          <ac:spMkLst>
            <pc:docMk/>
            <pc:sldMk cId="668256613" sldId="338"/>
            <ac:spMk id="4" creationId="{378348B9-EA72-BBED-D60A-D26A45B4BC47}"/>
          </ac:spMkLst>
        </pc:spChg>
        <pc:spChg chg="add mod ord">
          <ac:chgData name="Viv Cooling" userId="S::viv.cooling@yorkdiocese.org::707282a6-5af4-4173-a6ea-ef3256044822" providerId="AD" clId="Web-{A2ACEB6C-C34B-C197-B0A4-9C469F962411}" dt="2024-09-12T12:46:06.587" v="2495" actId="20577"/>
          <ac:spMkLst>
            <pc:docMk/>
            <pc:sldMk cId="668256613" sldId="338"/>
            <ac:spMk id="5" creationId="{8ED7EE24-F93B-3F33-3CCC-79E0108F78D1}"/>
          </ac:spMkLst>
        </pc:spChg>
        <pc:spChg chg="add del mod ord">
          <ac:chgData name="Viv Cooling" userId="S::viv.cooling@yorkdiocese.org::707282a6-5af4-4173-a6ea-ef3256044822" providerId="AD" clId="Web-{A2ACEB6C-C34B-C197-B0A4-9C469F962411}" dt="2024-09-12T11:22:55.487" v="1780"/>
          <ac:spMkLst>
            <pc:docMk/>
            <pc:sldMk cId="668256613" sldId="338"/>
            <ac:spMk id="6" creationId="{5A51ACDE-25B2-83CC-8ACD-F4C47CCF93FD}"/>
          </ac:spMkLst>
        </pc:spChg>
        <pc:graphicFrameChg chg="add mod modGraphic">
          <ac:chgData name="Viv Cooling" userId="S::viv.cooling@yorkdiocese.org::707282a6-5af4-4173-a6ea-ef3256044822" providerId="AD" clId="Web-{A2ACEB6C-C34B-C197-B0A4-9C469F962411}" dt="2024-09-12T11:23:29.911" v="1793"/>
          <ac:graphicFrameMkLst>
            <pc:docMk/>
            <pc:sldMk cId="668256613" sldId="338"/>
            <ac:graphicFrameMk id="10" creationId="{2356F23B-4CD3-3525-E99F-3DBAC7BB574B}"/>
          </ac:graphicFrameMkLst>
        </pc:graphicFrameChg>
        <pc:picChg chg="add del">
          <ac:chgData name="Viv Cooling" userId="S::viv.cooling@yorkdiocese.org::707282a6-5af4-4173-a6ea-ef3256044822" providerId="AD" clId="Web-{A2ACEB6C-C34B-C197-B0A4-9C469F962411}" dt="2024-09-12T11:22:55.440" v="1779"/>
          <ac:picMkLst>
            <pc:docMk/>
            <pc:sldMk cId="668256613" sldId="338"/>
            <ac:picMk id="8" creationId="{ED2893C2-1DA3-357E-A8EE-76C707C2EA8E}"/>
          </ac:picMkLst>
        </pc:picChg>
      </pc:sldChg>
      <pc:sldChg chg="addSp delSp modSp new mod modClrScheme chgLayout">
        <pc:chgData name="Viv Cooling" userId="S::viv.cooling@yorkdiocese.org::707282a6-5af4-4173-a6ea-ef3256044822" providerId="AD" clId="Web-{A2ACEB6C-C34B-C197-B0A4-9C469F962411}" dt="2024-09-12T11:47:20.198" v="2148"/>
        <pc:sldMkLst>
          <pc:docMk/>
          <pc:sldMk cId="2035240135" sldId="339"/>
        </pc:sldMkLst>
        <pc:spChg chg="mod">
          <ac:chgData name="Viv Cooling" userId="S::viv.cooling@yorkdiocese.org::707282a6-5af4-4173-a6ea-ef3256044822" providerId="AD" clId="Web-{A2ACEB6C-C34B-C197-B0A4-9C469F962411}" dt="2024-09-12T11:47:20.198" v="2148"/>
          <ac:spMkLst>
            <pc:docMk/>
            <pc:sldMk cId="2035240135" sldId="339"/>
            <ac:spMk id="2" creationId="{CF445129-3802-C1BB-1DD5-1450600237E1}"/>
          </ac:spMkLst>
        </pc:spChg>
        <pc:spChg chg="mod">
          <ac:chgData name="Viv Cooling" userId="S::viv.cooling@yorkdiocese.org::707282a6-5af4-4173-a6ea-ef3256044822" providerId="AD" clId="Web-{A2ACEB6C-C34B-C197-B0A4-9C469F962411}" dt="2024-09-12T11:47:20.198" v="2148"/>
          <ac:spMkLst>
            <pc:docMk/>
            <pc:sldMk cId="2035240135" sldId="339"/>
            <ac:spMk id="3" creationId="{7D48860D-97D3-3AF6-51D9-64DA911146EB}"/>
          </ac:spMkLst>
        </pc:spChg>
        <pc:spChg chg="mod">
          <ac:chgData name="Viv Cooling" userId="S::viv.cooling@yorkdiocese.org::707282a6-5af4-4173-a6ea-ef3256044822" providerId="AD" clId="Web-{A2ACEB6C-C34B-C197-B0A4-9C469F962411}" dt="2024-09-12T11:47:20.198" v="2148"/>
          <ac:spMkLst>
            <pc:docMk/>
            <pc:sldMk cId="2035240135" sldId="339"/>
            <ac:spMk id="4" creationId="{67836513-6F0D-E03F-E3A5-B3799DF4BBE1}"/>
          </ac:spMkLst>
        </pc:spChg>
        <pc:spChg chg="add mod ord">
          <ac:chgData name="Viv Cooling" userId="S::viv.cooling@yorkdiocese.org::707282a6-5af4-4173-a6ea-ef3256044822" providerId="AD" clId="Web-{A2ACEB6C-C34B-C197-B0A4-9C469F962411}" dt="2024-09-12T11:47:20.198" v="2148"/>
          <ac:spMkLst>
            <pc:docMk/>
            <pc:sldMk cId="2035240135" sldId="339"/>
            <ac:spMk id="5" creationId="{61728AA1-977A-1EBE-C3BD-766C91DCC3C2}"/>
          </ac:spMkLst>
        </pc:spChg>
        <pc:spChg chg="add mod ord">
          <ac:chgData name="Viv Cooling" userId="S::viv.cooling@yorkdiocese.org::707282a6-5af4-4173-a6ea-ef3256044822" providerId="AD" clId="Web-{A2ACEB6C-C34B-C197-B0A4-9C469F962411}" dt="2024-09-12T11:47:20.198" v="2148"/>
          <ac:spMkLst>
            <pc:docMk/>
            <pc:sldMk cId="2035240135" sldId="339"/>
            <ac:spMk id="6" creationId="{83A14F0D-1268-02AB-3C0D-7EC56CF53781}"/>
          </ac:spMkLst>
        </pc:spChg>
        <pc:spChg chg="add del mod">
          <ac:chgData name="Viv Cooling" userId="S::viv.cooling@yorkdiocese.org::707282a6-5af4-4173-a6ea-ef3256044822" providerId="AD" clId="Web-{A2ACEB6C-C34B-C197-B0A4-9C469F962411}" dt="2024-09-12T11:46:55.650" v="2145"/>
          <ac:spMkLst>
            <pc:docMk/>
            <pc:sldMk cId="2035240135" sldId="339"/>
            <ac:spMk id="11" creationId="{CF9D3B51-ABDC-9F23-A562-39DEE132A22F}"/>
          </ac:spMkLst>
        </pc:spChg>
        <pc:picChg chg="add del mod ord">
          <ac:chgData name="Viv Cooling" userId="S::viv.cooling@yorkdiocese.org::707282a6-5af4-4173-a6ea-ef3256044822" providerId="AD" clId="Web-{A2ACEB6C-C34B-C197-B0A4-9C469F962411}" dt="2024-09-12T11:47:05.432" v="2146"/>
          <ac:picMkLst>
            <pc:docMk/>
            <pc:sldMk cId="2035240135" sldId="339"/>
            <ac:picMk id="7" creationId="{CAFFEE13-753E-EF4C-6747-2C629724B14C}"/>
          </ac:picMkLst>
        </pc:picChg>
        <pc:picChg chg="add mod ord">
          <ac:chgData name="Viv Cooling" userId="S::viv.cooling@yorkdiocese.org::707282a6-5af4-4173-a6ea-ef3256044822" providerId="AD" clId="Web-{A2ACEB6C-C34B-C197-B0A4-9C469F962411}" dt="2024-09-12T11:47:20.198" v="2148"/>
          <ac:picMkLst>
            <pc:docMk/>
            <pc:sldMk cId="2035240135" sldId="339"/>
            <ac:picMk id="8" creationId="{BC709B7B-5D08-654E-9DE8-1C3EA0997F4E}"/>
          </ac:picMkLst>
        </pc:picChg>
      </pc:sldChg>
      <pc:sldChg chg="addSp delSp modSp new del">
        <pc:chgData name="Viv Cooling" userId="S::viv.cooling@yorkdiocese.org::707282a6-5af4-4173-a6ea-ef3256044822" providerId="AD" clId="Web-{A2ACEB6C-C34B-C197-B0A4-9C469F962411}" dt="2024-09-12T11:10:48.819" v="1554"/>
        <pc:sldMkLst>
          <pc:docMk/>
          <pc:sldMk cId="3638182241" sldId="339"/>
        </pc:sldMkLst>
        <pc:graphicFrameChg chg="add del mod modGraphic">
          <ac:chgData name="Viv Cooling" userId="S::viv.cooling@yorkdiocese.org::707282a6-5af4-4173-a6ea-ef3256044822" providerId="AD" clId="Web-{A2ACEB6C-C34B-C197-B0A4-9C469F962411}" dt="2024-09-12T11:10:46.459" v="1553"/>
          <ac:graphicFrameMkLst>
            <pc:docMk/>
            <pc:sldMk cId="3638182241" sldId="339"/>
            <ac:graphicFrameMk id="5" creationId="{DB2BE413-B004-8C49-ED73-FE09F4115366}"/>
          </ac:graphicFrameMkLst>
        </pc:graphicFrameChg>
      </pc:sldChg>
      <pc:sldChg chg="addSp delSp modSp new mod modClrScheme chgLayout">
        <pc:chgData name="Viv Cooling" userId="S::viv.cooling@yorkdiocese.org::707282a6-5af4-4173-a6ea-ef3256044822" providerId="AD" clId="Web-{A2ACEB6C-C34B-C197-B0A4-9C469F962411}" dt="2024-09-12T12:40:44.201" v="2463" actId="1076"/>
        <pc:sldMkLst>
          <pc:docMk/>
          <pc:sldMk cId="3721650309" sldId="340"/>
        </pc:sldMkLst>
        <pc:spChg chg="mod">
          <ac:chgData name="Viv Cooling" userId="S::viv.cooling@yorkdiocese.org::707282a6-5af4-4173-a6ea-ef3256044822" providerId="AD" clId="Web-{A2ACEB6C-C34B-C197-B0A4-9C469F962411}" dt="2024-09-12T12:36:44.740" v="2384"/>
          <ac:spMkLst>
            <pc:docMk/>
            <pc:sldMk cId="3721650309" sldId="340"/>
            <ac:spMk id="2" creationId="{FB365D95-FC4A-CA3E-0C6D-645F4B24C6C8}"/>
          </ac:spMkLst>
        </pc:spChg>
        <pc:spChg chg="mod">
          <ac:chgData name="Viv Cooling" userId="S::viv.cooling@yorkdiocese.org::707282a6-5af4-4173-a6ea-ef3256044822" providerId="AD" clId="Web-{A2ACEB6C-C34B-C197-B0A4-9C469F962411}" dt="2024-09-12T12:36:44.740" v="2384"/>
          <ac:spMkLst>
            <pc:docMk/>
            <pc:sldMk cId="3721650309" sldId="340"/>
            <ac:spMk id="3" creationId="{DCFA6A90-B6AB-2E5C-23C4-FA32F421EBB3}"/>
          </ac:spMkLst>
        </pc:spChg>
        <pc:spChg chg="mod">
          <ac:chgData name="Viv Cooling" userId="S::viv.cooling@yorkdiocese.org::707282a6-5af4-4173-a6ea-ef3256044822" providerId="AD" clId="Web-{A2ACEB6C-C34B-C197-B0A4-9C469F962411}" dt="2024-09-12T12:36:44.740" v="2384"/>
          <ac:spMkLst>
            <pc:docMk/>
            <pc:sldMk cId="3721650309" sldId="340"/>
            <ac:spMk id="4" creationId="{1878EC33-C1E8-96B6-E940-59B0DE1C3B68}"/>
          </ac:spMkLst>
        </pc:spChg>
        <pc:spChg chg="add del mod ord">
          <ac:chgData name="Viv Cooling" userId="S::viv.cooling@yorkdiocese.org::707282a6-5af4-4173-a6ea-ef3256044822" providerId="AD" clId="Web-{A2ACEB6C-C34B-C197-B0A4-9C469F962411}" dt="2024-09-12T12:38:29.916" v="2439"/>
          <ac:spMkLst>
            <pc:docMk/>
            <pc:sldMk cId="3721650309" sldId="340"/>
            <ac:spMk id="5" creationId="{C9011BDE-5482-5337-BAA9-04AA2EE3EDCC}"/>
          </ac:spMkLst>
        </pc:spChg>
        <pc:spChg chg="add del mod">
          <ac:chgData name="Viv Cooling" userId="S::viv.cooling@yorkdiocese.org::707282a6-5af4-4173-a6ea-ef3256044822" providerId="AD" clId="Web-{A2ACEB6C-C34B-C197-B0A4-9C469F962411}" dt="2024-09-12T12:37:38.586" v="2412"/>
          <ac:spMkLst>
            <pc:docMk/>
            <pc:sldMk cId="3721650309" sldId="340"/>
            <ac:spMk id="8" creationId="{63657BAB-3CFE-6033-3741-20E5D56BBF4C}"/>
          </ac:spMkLst>
        </pc:spChg>
        <pc:spChg chg="add del">
          <ac:chgData name="Viv Cooling" userId="S::viv.cooling@yorkdiocese.org::707282a6-5af4-4173-a6ea-ef3256044822" providerId="AD" clId="Web-{A2ACEB6C-C34B-C197-B0A4-9C469F962411}" dt="2024-09-12T12:38:40.666" v="2441"/>
          <ac:spMkLst>
            <pc:docMk/>
            <pc:sldMk cId="3721650309" sldId="340"/>
            <ac:spMk id="9" creationId="{9BAC900A-AC9E-8FA4-D3EB-E4BAF736843F}"/>
          </ac:spMkLst>
        </pc:spChg>
        <pc:spChg chg="add del mod">
          <ac:chgData name="Viv Cooling" userId="S::viv.cooling@yorkdiocese.org::707282a6-5af4-4173-a6ea-ef3256044822" providerId="AD" clId="Web-{A2ACEB6C-C34B-C197-B0A4-9C469F962411}" dt="2024-09-12T12:40:41.483" v="2462"/>
          <ac:spMkLst>
            <pc:docMk/>
            <pc:sldMk cId="3721650309" sldId="340"/>
            <ac:spMk id="10" creationId="{223D58DB-9642-A3FA-5684-FFB41F76FAD3}"/>
          </ac:spMkLst>
        </pc:spChg>
        <pc:spChg chg="add del mod">
          <ac:chgData name="Viv Cooling" userId="S::viv.cooling@yorkdiocese.org::707282a6-5af4-4173-a6ea-ef3256044822" providerId="AD" clId="Web-{A2ACEB6C-C34B-C197-B0A4-9C469F962411}" dt="2024-09-12T12:36:39.084" v="2381"/>
          <ac:spMkLst>
            <pc:docMk/>
            <pc:sldMk cId="3721650309" sldId="340"/>
            <ac:spMk id="11" creationId="{55C58513-8428-B28C-7F43-3D13E8365364}"/>
          </ac:spMkLst>
        </pc:spChg>
        <pc:spChg chg="add del mod">
          <ac:chgData name="Viv Cooling" userId="S::viv.cooling@yorkdiocese.org::707282a6-5af4-4173-a6ea-ef3256044822" providerId="AD" clId="Web-{A2ACEB6C-C34B-C197-B0A4-9C469F962411}" dt="2024-09-12T12:36:44.740" v="2383"/>
          <ac:spMkLst>
            <pc:docMk/>
            <pc:sldMk cId="3721650309" sldId="340"/>
            <ac:spMk id="13" creationId="{42053159-7166-3D4C-B06E-F39748A4B611}"/>
          </ac:spMkLst>
        </pc:spChg>
        <pc:spChg chg="add del mod">
          <ac:chgData name="Viv Cooling" userId="S::viv.cooling@yorkdiocese.org::707282a6-5af4-4173-a6ea-ef3256044822" providerId="AD" clId="Web-{A2ACEB6C-C34B-C197-B0A4-9C469F962411}" dt="2024-09-12T12:36:44.740" v="2383"/>
          <ac:spMkLst>
            <pc:docMk/>
            <pc:sldMk cId="3721650309" sldId="340"/>
            <ac:spMk id="14" creationId="{FFD13538-53DA-F48B-3DFA-D9DAED368CA2}"/>
          </ac:spMkLst>
        </pc:spChg>
        <pc:spChg chg="add del mod">
          <ac:chgData name="Viv Cooling" userId="S::viv.cooling@yorkdiocese.org::707282a6-5af4-4173-a6ea-ef3256044822" providerId="AD" clId="Web-{A2ACEB6C-C34B-C197-B0A4-9C469F962411}" dt="2024-09-12T12:36:44.740" v="2383"/>
          <ac:spMkLst>
            <pc:docMk/>
            <pc:sldMk cId="3721650309" sldId="340"/>
            <ac:spMk id="15" creationId="{F9ED8843-2390-4C21-F770-06BA93769C63}"/>
          </ac:spMkLst>
        </pc:spChg>
        <pc:spChg chg="add del mod">
          <ac:chgData name="Viv Cooling" userId="S::viv.cooling@yorkdiocese.org::707282a6-5af4-4173-a6ea-ef3256044822" providerId="AD" clId="Web-{A2ACEB6C-C34B-C197-B0A4-9C469F962411}" dt="2024-09-12T12:36:44.740" v="2383"/>
          <ac:spMkLst>
            <pc:docMk/>
            <pc:sldMk cId="3721650309" sldId="340"/>
            <ac:spMk id="17" creationId="{735B0EAA-E303-BFD7-7442-F36A78EB67D9}"/>
          </ac:spMkLst>
        </pc:spChg>
        <pc:spChg chg="add del mod">
          <ac:chgData name="Viv Cooling" userId="S::viv.cooling@yorkdiocese.org::707282a6-5af4-4173-a6ea-ef3256044822" providerId="AD" clId="Web-{A2ACEB6C-C34B-C197-B0A4-9C469F962411}" dt="2024-09-12T12:37:59.821" v="2422" actId="20577"/>
          <ac:spMkLst>
            <pc:docMk/>
            <pc:sldMk cId="3721650309" sldId="340"/>
            <ac:spMk id="19" creationId="{F180844C-2FDA-DA10-8DE6-D0ECEC1A487F}"/>
          </ac:spMkLst>
        </pc:spChg>
        <pc:picChg chg="add mod ord">
          <ac:chgData name="Viv Cooling" userId="S::viv.cooling@yorkdiocese.org::707282a6-5af4-4173-a6ea-ef3256044822" providerId="AD" clId="Web-{A2ACEB6C-C34B-C197-B0A4-9C469F962411}" dt="2024-09-12T12:36:44.740" v="2384"/>
          <ac:picMkLst>
            <pc:docMk/>
            <pc:sldMk cId="3721650309" sldId="340"/>
            <ac:picMk id="6" creationId="{4F939B41-5077-FE7E-61D1-DCAD84607147}"/>
          </ac:picMkLst>
        </pc:picChg>
        <pc:picChg chg="add mod">
          <ac:chgData name="Viv Cooling" userId="S::viv.cooling@yorkdiocese.org::707282a6-5af4-4173-a6ea-ef3256044822" providerId="AD" clId="Web-{A2ACEB6C-C34B-C197-B0A4-9C469F962411}" dt="2024-09-12T12:40:44.201" v="2463" actId="1076"/>
          <ac:picMkLst>
            <pc:docMk/>
            <pc:sldMk cId="3721650309" sldId="340"/>
            <ac:picMk id="12" creationId="{2DD64E69-03DF-FD2B-5B0B-EB809AB84E82}"/>
          </ac:picMkLst>
        </pc:picChg>
      </pc:sldChg>
      <pc:sldChg chg="addSp delSp modSp new mod modClrScheme chgLayout">
        <pc:chgData name="Viv Cooling" userId="S::viv.cooling@yorkdiocese.org::707282a6-5af4-4173-a6ea-ef3256044822" providerId="AD" clId="Web-{A2ACEB6C-C34B-C197-B0A4-9C469F962411}" dt="2024-09-12T12:48:54.436" v="2554" actId="20577"/>
        <pc:sldMkLst>
          <pc:docMk/>
          <pc:sldMk cId="1077858151" sldId="341"/>
        </pc:sldMkLst>
        <pc:spChg chg="mod">
          <ac:chgData name="Viv Cooling" userId="S::viv.cooling@yorkdiocese.org::707282a6-5af4-4173-a6ea-ef3256044822" providerId="AD" clId="Web-{A2ACEB6C-C34B-C197-B0A4-9C469F962411}" dt="2024-09-12T12:47:36.949" v="2511"/>
          <ac:spMkLst>
            <pc:docMk/>
            <pc:sldMk cId="1077858151" sldId="341"/>
            <ac:spMk id="2" creationId="{E47FB094-E0AE-CFC2-3D9F-64D00019E5DE}"/>
          </ac:spMkLst>
        </pc:spChg>
        <pc:spChg chg="mod">
          <ac:chgData name="Viv Cooling" userId="S::viv.cooling@yorkdiocese.org::707282a6-5af4-4173-a6ea-ef3256044822" providerId="AD" clId="Web-{A2ACEB6C-C34B-C197-B0A4-9C469F962411}" dt="2024-09-12T12:47:36.949" v="2511"/>
          <ac:spMkLst>
            <pc:docMk/>
            <pc:sldMk cId="1077858151" sldId="341"/>
            <ac:spMk id="3" creationId="{2DD89490-2A07-30ED-A8C3-D1E1538BBEB8}"/>
          </ac:spMkLst>
        </pc:spChg>
        <pc:spChg chg="mod">
          <ac:chgData name="Viv Cooling" userId="S::viv.cooling@yorkdiocese.org::707282a6-5af4-4173-a6ea-ef3256044822" providerId="AD" clId="Web-{A2ACEB6C-C34B-C197-B0A4-9C469F962411}" dt="2024-09-12T12:47:36.949" v="2511"/>
          <ac:spMkLst>
            <pc:docMk/>
            <pc:sldMk cId="1077858151" sldId="341"/>
            <ac:spMk id="4" creationId="{082A0A87-3F6D-BEBA-7112-DC4426D3C5B0}"/>
          </ac:spMkLst>
        </pc:spChg>
        <pc:spChg chg="add del mod">
          <ac:chgData name="Viv Cooling" userId="S::viv.cooling@yorkdiocese.org::707282a6-5af4-4173-a6ea-ef3256044822" providerId="AD" clId="Web-{A2ACEB6C-C34B-C197-B0A4-9C469F962411}" dt="2024-09-12T12:45:25.117" v="2489"/>
          <ac:spMkLst>
            <pc:docMk/>
            <pc:sldMk cId="1077858151" sldId="341"/>
            <ac:spMk id="5" creationId="{1A3190CB-9EC9-6C83-21D2-BCDD784D0564}"/>
          </ac:spMkLst>
        </pc:spChg>
        <pc:spChg chg="add mod ord">
          <ac:chgData name="Viv Cooling" userId="S::viv.cooling@yorkdiocese.org::707282a6-5af4-4173-a6ea-ef3256044822" providerId="AD" clId="Web-{A2ACEB6C-C34B-C197-B0A4-9C469F962411}" dt="2024-09-12T12:47:36.949" v="2511"/>
          <ac:spMkLst>
            <pc:docMk/>
            <pc:sldMk cId="1077858151" sldId="341"/>
            <ac:spMk id="6" creationId="{4FF02637-1AC5-287B-5865-2AF0C7A6371B}"/>
          </ac:spMkLst>
        </pc:spChg>
        <pc:spChg chg="add del mod">
          <ac:chgData name="Viv Cooling" userId="S::viv.cooling@yorkdiocese.org::707282a6-5af4-4173-a6ea-ef3256044822" providerId="AD" clId="Web-{A2ACEB6C-C34B-C197-B0A4-9C469F962411}" dt="2024-09-12T12:47:36.934" v="2510"/>
          <ac:spMkLst>
            <pc:docMk/>
            <pc:sldMk cId="1077858151" sldId="341"/>
            <ac:spMk id="12" creationId="{ADA3FDB1-8C53-467C-A184-69BFF6254A74}"/>
          </ac:spMkLst>
        </pc:spChg>
        <pc:spChg chg="add mod">
          <ac:chgData name="Viv Cooling" userId="S::viv.cooling@yorkdiocese.org::707282a6-5af4-4173-a6ea-ef3256044822" providerId="AD" clId="Web-{A2ACEB6C-C34B-C197-B0A4-9C469F962411}" dt="2024-09-12T12:48:54.436" v="2554" actId="20577"/>
          <ac:spMkLst>
            <pc:docMk/>
            <pc:sldMk cId="1077858151" sldId="341"/>
            <ac:spMk id="14" creationId="{9697003C-91B8-D58F-A6D9-E8F442878226}"/>
          </ac:spMkLst>
        </pc:spChg>
        <pc:picChg chg="add mod ord">
          <ac:chgData name="Viv Cooling" userId="S::viv.cooling@yorkdiocese.org::707282a6-5af4-4173-a6ea-ef3256044822" providerId="AD" clId="Web-{A2ACEB6C-C34B-C197-B0A4-9C469F962411}" dt="2024-09-12T12:47:36.949" v="2511"/>
          <ac:picMkLst>
            <pc:docMk/>
            <pc:sldMk cId="1077858151" sldId="341"/>
            <ac:picMk id="7" creationId="{7B18663B-6438-1B92-61D3-214E60B518BD}"/>
          </ac:picMkLst>
        </pc:picChg>
      </pc:sldChg>
      <pc:sldChg chg="addSp delSp modSp new mod modClrScheme chgLayout">
        <pc:chgData name="Viv Cooling" userId="S::viv.cooling@yorkdiocese.org::707282a6-5af4-4173-a6ea-ef3256044822" providerId="AD" clId="Web-{A2ACEB6C-C34B-C197-B0A4-9C469F962411}" dt="2024-09-12T13:01:45.696" v="2649" actId="1076"/>
        <pc:sldMkLst>
          <pc:docMk/>
          <pc:sldMk cId="3750664268" sldId="342"/>
        </pc:sldMkLst>
        <pc:spChg chg="mod">
          <ac:chgData name="Viv Cooling" userId="S::viv.cooling@yorkdiocese.org::707282a6-5af4-4173-a6ea-ef3256044822" providerId="AD" clId="Web-{A2ACEB6C-C34B-C197-B0A4-9C469F962411}" dt="2024-09-12T13:01:09.819" v="2639"/>
          <ac:spMkLst>
            <pc:docMk/>
            <pc:sldMk cId="3750664268" sldId="342"/>
            <ac:spMk id="2" creationId="{CB1A5725-29B2-6EF0-8926-7B77D3E3416F}"/>
          </ac:spMkLst>
        </pc:spChg>
        <pc:spChg chg="mod">
          <ac:chgData name="Viv Cooling" userId="S::viv.cooling@yorkdiocese.org::707282a6-5af4-4173-a6ea-ef3256044822" providerId="AD" clId="Web-{A2ACEB6C-C34B-C197-B0A4-9C469F962411}" dt="2024-09-12T13:01:09.819" v="2639"/>
          <ac:spMkLst>
            <pc:docMk/>
            <pc:sldMk cId="3750664268" sldId="342"/>
            <ac:spMk id="3" creationId="{3071F7E4-20C5-A620-E790-FB472A069206}"/>
          </ac:spMkLst>
        </pc:spChg>
        <pc:spChg chg="mod">
          <ac:chgData name="Viv Cooling" userId="S::viv.cooling@yorkdiocese.org::707282a6-5af4-4173-a6ea-ef3256044822" providerId="AD" clId="Web-{A2ACEB6C-C34B-C197-B0A4-9C469F962411}" dt="2024-09-12T13:01:09.819" v="2639"/>
          <ac:spMkLst>
            <pc:docMk/>
            <pc:sldMk cId="3750664268" sldId="342"/>
            <ac:spMk id="4" creationId="{EA83F5BA-031E-D678-BF9A-000DA682FFDB}"/>
          </ac:spMkLst>
        </pc:spChg>
        <pc:spChg chg="add mod ord">
          <ac:chgData name="Viv Cooling" userId="S::viv.cooling@yorkdiocese.org::707282a6-5af4-4173-a6ea-ef3256044822" providerId="AD" clId="Web-{A2ACEB6C-C34B-C197-B0A4-9C469F962411}" dt="2024-09-12T13:01:45.696" v="2649" actId="1076"/>
          <ac:spMkLst>
            <pc:docMk/>
            <pc:sldMk cId="3750664268" sldId="342"/>
            <ac:spMk id="6" creationId="{B364D4EE-C3F0-C00D-31C5-C53D24D32776}"/>
          </ac:spMkLst>
        </pc:spChg>
        <pc:spChg chg="add del mod">
          <ac:chgData name="Viv Cooling" userId="S::viv.cooling@yorkdiocese.org::707282a6-5af4-4173-a6ea-ef3256044822" providerId="AD" clId="Web-{A2ACEB6C-C34B-C197-B0A4-9C469F962411}" dt="2024-09-12T13:01:09.804" v="2638"/>
          <ac:spMkLst>
            <pc:docMk/>
            <pc:sldMk cId="3750664268" sldId="342"/>
            <ac:spMk id="12" creationId="{2C78E270-FD37-4147-7AC5-E24DACE71CAA}"/>
          </ac:spMkLst>
        </pc:spChg>
        <pc:spChg chg="add mod">
          <ac:chgData name="Viv Cooling" userId="S::viv.cooling@yorkdiocese.org::707282a6-5af4-4173-a6ea-ef3256044822" providerId="AD" clId="Web-{A2ACEB6C-C34B-C197-B0A4-9C469F962411}" dt="2024-09-12T13:01:34.789" v="2646" actId="14100"/>
          <ac:spMkLst>
            <pc:docMk/>
            <pc:sldMk cId="3750664268" sldId="342"/>
            <ac:spMk id="14" creationId="{C5D40D6F-0238-A978-1B17-3799F1A0CEB1}"/>
          </ac:spMkLst>
        </pc:spChg>
        <pc:picChg chg="add mod ord">
          <ac:chgData name="Viv Cooling" userId="S::viv.cooling@yorkdiocese.org::707282a6-5af4-4173-a6ea-ef3256044822" providerId="AD" clId="Web-{A2ACEB6C-C34B-C197-B0A4-9C469F962411}" dt="2024-09-12T13:01:09.819" v="2639"/>
          <ac:picMkLst>
            <pc:docMk/>
            <pc:sldMk cId="3750664268" sldId="342"/>
            <ac:picMk id="7" creationId="{425FE2D6-7550-452E-2CC5-041251A9D623}"/>
          </ac:picMkLst>
        </pc:picChg>
      </pc:sldChg>
    </pc:docChg>
  </pc:docChgLst>
  <pc:docChgLst>
    <pc:chgData name="Catherine Copp" userId="ab2310d7-8e38-4270-bea0-e07098d77c7d" providerId="ADAL" clId="{0D8F5200-676B-4156-8C9A-209F58E036D8}"/>
    <pc:docChg chg="undo custSel addSld delSld modSld sldOrd">
      <pc:chgData name="Catherine Copp" userId="ab2310d7-8e38-4270-bea0-e07098d77c7d" providerId="ADAL" clId="{0D8F5200-676B-4156-8C9A-209F58E036D8}" dt="2024-09-13T14:19:23.222" v="6251" actId="1076"/>
      <pc:docMkLst>
        <pc:docMk/>
      </pc:docMkLst>
      <pc:sldChg chg="addSp delSp modSp mod modClrScheme chgLayout">
        <pc:chgData name="Catherine Copp" userId="ab2310d7-8e38-4270-bea0-e07098d77c7d" providerId="ADAL" clId="{0D8F5200-676B-4156-8C9A-209F58E036D8}" dt="2024-09-09T16:30:00.015" v="5682" actId="27636"/>
        <pc:sldMkLst>
          <pc:docMk/>
          <pc:sldMk cId="1039759085" sldId="256"/>
        </pc:sldMkLst>
        <pc:spChg chg="add del mod">
          <ac:chgData name="Catherine Copp" userId="ab2310d7-8e38-4270-bea0-e07098d77c7d" providerId="ADAL" clId="{0D8F5200-676B-4156-8C9A-209F58E036D8}" dt="2024-08-23T10:26:36.499" v="5130"/>
          <ac:spMkLst>
            <pc:docMk/>
            <pc:sldMk cId="1039759085" sldId="256"/>
            <ac:spMk id="2" creationId="{38CDC789-8409-7A7C-163B-02E2DF62F9BF}"/>
          </ac:spMkLst>
        </pc:spChg>
        <pc:spChg chg="add del mod">
          <ac:chgData name="Catherine Copp" userId="ab2310d7-8e38-4270-bea0-e07098d77c7d" providerId="ADAL" clId="{0D8F5200-676B-4156-8C9A-209F58E036D8}" dt="2024-08-20T15:09:28.839" v="71"/>
          <ac:spMkLst>
            <pc:docMk/>
            <pc:sldMk cId="1039759085" sldId="256"/>
            <ac:spMk id="3" creationId="{6FF4F5A7-CA0F-48F7-31F1-0C19FF87F361}"/>
          </ac:spMkLst>
        </pc:spChg>
        <pc:spChg chg="mod">
          <ac:chgData name="Catherine Copp" userId="ab2310d7-8e38-4270-bea0-e07098d77c7d" providerId="ADAL" clId="{0D8F5200-676B-4156-8C9A-209F58E036D8}" dt="2024-08-21T10:26:34.253" v="543" actId="14100"/>
          <ac:spMkLst>
            <pc:docMk/>
            <pc:sldMk cId="1039759085" sldId="256"/>
            <ac:spMk id="4" creationId="{8359453A-78E9-42AE-AE23-C9D218CBC378}"/>
          </ac:spMkLst>
        </pc:spChg>
        <pc:spChg chg="mod ord">
          <ac:chgData name="Catherine Copp" userId="ab2310d7-8e38-4270-bea0-e07098d77c7d" providerId="ADAL" clId="{0D8F5200-676B-4156-8C9A-209F58E036D8}" dt="2024-09-09T16:30:00.015" v="5682" actId="27636"/>
          <ac:spMkLst>
            <pc:docMk/>
            <pc:sldMk cId="1039759085" sldId="256"/>
            <ac:spMk id="5" creationId="{639AF166-E191-409C-98AE-C2A47C576895}"/>
          </ac:spMkLst>
        </pc:spChg>
        <pc:spChg chg="add del mod">
          <ac:chgData name="Catherine Copp" userId="ab2310d7-8e38-4270-bea0-e07098d77c7d" providerId="ADAL" clId="{0D8F5200-676B-4156-8C9A-209F58E036D8}" dt="2024-08-20T15:10:04.568" v="77" actId="478"/>
          <ac:spMkLst>
            <pc:docMk/>
            <pc:sldMk cId="1039759085" sldId="256"/>
            <ac:spMk id="12" creationId="{73E551BF-8907-8B64-6E3E-5614B9ABDEA0}"/>
          </ac:spMkLst>
        </pc:spChg>
        <pc:spChg chg="add mod">
          <ac:chgData name="Catherine Copp" userId="ab2310d7-8e38-4270-bea0-e07098d77c7d" providerId="ADAL" clId="{0D8F5200-676B-4156-8C9A-209F58E036D8}" dt="2024-08-20T15:10:23.861" v="83" actId="20577"/>
          <ac:spMkLst>
            <pc:docMk/>
            <pc:sldMk cId="1039759085" sldId="256"/>
            <ac:spMk id="14" creationId="{E1DBD7DC-E33D-A86E-1F03-A36775ADE69C}"/>
          </ac:spMkLst>
        </pc:spChg>
        <pc:spChg chg="add mod">
          <ac:chgData name="Catherine Copp" userId="ab2310d7-8e38-4270-bea0-e07098d77c7d" providerId="ADAL" clId="{0D8F5200-676B-4156-8C9A-209F58E036D8}" dt="2024-08-20T15:09:43.066" v="74" actId="26606"/>
          <ac:spMkLst>
            <pc:docMk/>
            <pc:sldMk cId="1039759085" sldId="256"/>
            <ac:spMk id="16" creationId="{A290CB66-694E-C9C5-BEE6-7AA49E96D3D6}"/>
          </ac:spMkLst>
        </pc:spChg>
        <pc:picChg chg="add mod">
          <ac:chgData name="Catherine Copp" userId="ab2310d7-8e38-4270-bea0-e07098d77c7d" providerId="ADAL" clId="{0D8F5200-676B-4156-8C9A-209F58E036D8}" dt="2024-08-28T15:46:33.975" v="5283" actId="1076"/>
          <ac:picMkLst>
            <pc:docMk/>
            <pc:sldMk cId="1039759085" sldId="256"/>
            <ac:picMk id="2" creationId="{08DC2848-3A49-97D3-BF31-4472316E571B}"/>
          </ac:picMkLst>
        </pc:picChg>
        <pc:picChg chg="add del mod">
          <ac:chgData name="Catherine Copp" userId="ab2310d7-8e38-4270-bea0-e07098d77c7d" providerId="ADAL" clId="{0D8F5200-676B-4156-8C9A-209F58E036D8}" dt="2024-08-23T10:26:31.470" v="5129" actId="478"/>
          <ac:picMkLst>
            <pc:docMk/>
            <pc:sldMk cId="1039759085" sldId="256"/>
            <ac:picMk id="7" creationId="{05E93C25-3D39-CC91-36A0-790F6771FD05}"/>
          </ac:picMkLst>
        </pc:picChg>
        <pc:picChg chg="del">
          <ac:chgData name="Catherine Copp" userId="ab2310d7-8e38-4270-bea0-e07098d77c7d" providerId="ADAL" clId="{0D8F5200-676B-4156-8C9A-209F58E036D8}" dt="2024-08-20T15:09:18.156" v="70" actId="478"/>
          <ac:picMkLst>
            <pc:docMk/>
            <pc:sldMk cId="1039759085" sldId="256"/>
            <ac:picMk id="8" creationId="{D9011B7D-CD6B-49C3-8163-9672E7B5EB9C}"/>
          </ac:picMkLst>
        </pc:picChg>
        <pc:picChg chg="add del mod">
          <ac:chgData name="Catherine Copp" userId="ab2310d7-8e38-4270-bea0-e07098d77c7d" providerId="ADAL" clId="{0D8F5200-676B-4156-8C9A-209F58E036D8}" dt="2024-08-23T10:26:31.470" v="5129" actId="478"/>
          <ac:picMkLst>
            <pc:docMk/>
            <pc:sldMk cId="1039759085" sldId="256"/>
            <ac:picMk id="1026" creationId="{6565730E-AC25-B3F0-F052-27C2A0F806BA}"/>
          </ac:picMkLst>
        </pc:picChg>
        <pc:picChg chg="add mod">
          <ac:chgData name="Catherine Copp" userId="ab2310d7-8e38-4270-bea0-e07098d77c7d" providerId="ADAL" clId="{0D8F5200-676B-4156-8C9A-209F58E036D8}" dt="2024-08-23T10:27:32.871" v="5137" actId="14100"/>
          <ac:picMkLst>
            <pc:docMk/>
            <pc:sldMk cId="1039759085" sldId="256"/>
            <ac:picMk id="1028" creationId="{812DF036-99CB-5BFE-D5C9-74E1685BD7ED}"/>
          </ac:picMkLst>
        </pc:picChg>
      </pc:sldChg>
      <pc:sldChg chg="addSp delSp modSp del mod ord modClrScheme chgLayout">
        <pc:chgData name="Catherine Copp" userId="ab2310d7-8e38-4270-bea0-e07098d77c7d" providerId="ADAL" clId="{0D8F5200-676B-4156-8C9A-209F58E036D8}" dt="2024-08-22T13:19:03.044" v="3693" actId="47"/>
        <pc:sldMkLst>
          <pc:docMk/>
          <pc:sldMk cId="3805164132" sldId="257"/>
        </pc:sldMkLst>
        <pc:spChg chg="mod">
          <ac:chgData name="Catherine Copp" userId="ab2310d7-8e38-4270-bea0-e07098d77c7d" providerId="ADAL" clId="{0D8F5200-676B-4156-8C9A-209F58E036D8}" dt="2024-08-20T15:59:42.247" v="446" actId="14100"/>
          <ac:spMkLst>
            <pc:docMk/>
            <pc:sldMk cId="3805164132" sldId="257"/>
            <ac:spMk id="2" creationId="{582BCEE0-AF33-4B8B-9622-2A50B4FD62C5}"/>
          </ac:spMkLst>
        </pc:spChg>
        <pc:spChg chg="add mod">
          <ac:chgData name="Catherine Copp" userId="ab2310d7-8e38-4270-bea0-e07098d77c7d" providerId="ADAL" clId="{0D8F5200-676B-4156-8C9A-209F58E036D8}" dt="2024-08-22T13:18:33.361" v="3691" actId="478"/>
          <ac:spMkLst>
            <pc:docMk/>
            <pc:sldMk cId="3805164132" sldId="257"/>
            <ac:spMk id="3" creationId="{24C7AE61-C09D-C196-460C-FA402BDE4C55}"/>
          </ac:spMkLst>
        </pc:spChg>
        <pc:spChg chg="del mod ord">
          <ac:chgData name="Catherine Copp" userId="ab2310d7-8e38-4270-bea0-e07098d77c7d" providerId="ADAL" clId="{0D8F5200-676B-4156-8C9A-209F58E036D8}" dt="2024-08-20T15:55:18.122" v="437"/>
          <ac:spMkLst>
            <pc:docMk/>
            <pc:sldMk cId="3805164132" sldId="257"/>
            <ac:spMk id="3" creationId="{F0495D9B-1C30-46A7-AC78-0AD00F70BCAE}"/>
          </ac:spMkLst>
        </pc:spChg>
        <pc:spChg chg="add del mod">
          <ac:chgData name="Catherine Copp" userId="ab2310d7-8e38-4270-bea0-e07098d77c7d" providerId="ADAL" clId="{0D8F5200-676B-4156-8C9A-209F58E036D8}" dt="2024-08-20T15:49:55.927" v="390"/>
          <ac:spMkLst>
            <pc:docMk/>
            <pc:sldMk cId="3805164132" sldId="257"/>
            <ac:spMk id="4" creationId="{1C1C0622-B29D-1F46-D667-2F14F3063949}"/>
          </ac:spMkLst>
        </pc:spChg>
        <pc:spChg chg="add mod">
          <ac:chgData name="Catherine Copp" userId="ab2310d7-8e38-4270-bea0-e07098d77c7d" providerId="ADAL" clId="{0D8F5200-676B-4156-8C9A-209F58E036D8}" dt="2024-08-22T13:18:38.885" v="3692" actId="478"/>
          <ac:spMkLst>
            <pc:docMk/>
            <pc:sldMk cId="3805164132" sldId="257"/>
            <ac:spMk id="5" creationId="{ACA63DBA-FE37-6ABC-4149-E6FDCB6060C5}"/>
          </ac:spMkLst>
        </pc:spChg>
        <pc:spChg chg="add del mod">
          <ac:chgData name="Catherine Copp" userId="ab2310d7-8e38-4270-bea0-e07098d77c7d" providerId="ADAL" clId="{0D8F5200-676B-4156-8C9A-209F58E036D8}" dt="2024-08-20T15:50:26.531" v="396"/>
          <ac:spMkLst>
            <pc:docMk/>
            <pc:sldMk cId="3805164132" sldId="257"/>
            <ac:spMk id="8" creationId="{25F94B40-ED3C-7A6E-EEC7-E5506C105733}"/>
          </ac:spMkLst>
        </pc:spChg>
        <pc:spChg chg="mod">
          <ac:chgData name="Catherine Copp" userId="ab2310d7-8e38-4270-bea0-e07098d77c7d" providerId="ADAL" clId="{0D8F5200-676B-4156-8C9A-209F58E036D8}" dt="2024-08-20T15:51:37.583" v="426" actId="20577"/>
          <ac:spMkLst>
            <pc:docMk/>
            <pc:sldMk cId="3805164132" sldId="257"/>
            <ac:spMk id="10" creationId="{0DFAC773-B88D-4D58-9F49-43222F2F2EE7}"/>
          </ac:spMkLst>
        </pc:spChg>
        <pc:spChg chg="mod">
          <ac:chgData name="Catherine Copp" userId="ab2310d7-8e38-4270-bea0-e07098d77c7d" providerId="ADAL" clId="{0D8F5200-676B-4156-8C9A-209F58E036D8}" dt="2024-08-21T14:08:52.045" v="1819" actId="20577"/>
          <ac:spMkLst>
            <pc:docMk/>
            <pc:sldMk cId="3805164132" sldId="257"/>
            <ac:spMk id="11" creationId="{6AA17CD5-6A6E-4EE4-BD68-9B358654D56D}"/>
          </ac:spMkLst>
        </pc:spChg>
        <pc:spChg chg="mod">
          <ac:chgData name="Catherine Copp" userId="ab2310d7-8e38-4270-bea0-e07098d77c7d" providerId="ADAL" clId="{0D8F5200-676B-4156-8C9A-209F58E036D8}" dt="2024-08-20T15:43:25.738" v="338" actId="26606"/>
          <ac:spMkLst>
            <pc:docMk/>
            <pc:sldMk cId="3805164132" sldId="257"/>
            <ac:spMk id="12" creationId="{9A0B9DDD-5A75-438F-8748-02EC3B861C4F}"/>
          </ac:spMkLst>
        </pc:spChg>
        <pc:spChg chg="add mod">
          <ac:chgData name="Catherine Copp" userId="ab2310d7-8e38-4270-bea0-e07098d77c7d" providerId="ADAL" clId="{0D8F5200-676B-4156-8C9A-209F58E036D8}" dt="2024-08-20T16:00:00.920" v="447" actId="1076"/>
          <ac:spMkLst>
            <pc:docMk/>
            <pc:sldMk cId="3805164132" sldId="257"/>
            <ac:spMk id="17" creationId="{C2DDA73E-08E1-D047-E882-E294532C71DE}"/>
          </ac:spMkLst>
        </pc:spChg>
        <pc:spChg chg="add del mod">
          <ac:chgData name="Catherine Copp" userId="ab2310d7-8e38-4270-bea0-e07098d77c7d" providerId="ADAL" clId="{0D8F5200-676B-4156-8C9A-209F58E036D8}" dt="2024-08-20T15:53:42.458" v="429"/>
          <ac:spMkLst>
            <pc:docMk/>
            <pc:sldMk cId="3805164132" sldId="257"/>
            <ac:spMk id="18" creationId="{E361B318-A42B-35AC-39EA-871AE5834B4A}"/>
          </ac:spMkLst>
        </pc:spChg>
        <pc:spChg chg="add mod">
          <ac:chgData name="Catherine Copp" userId="ab2310d7-8e38-4270-bea0-e07098d77c7d" providerId="ADAL" clId="{0D8F5200-676B-4156-8C9A-209F58E036D8}" dt="2024-08-20T16:00:13.071" v="448" actId="1076"/>
          <ac:spMkLst>
            <pc:docMk/>
            <pc:sldMk cId="3805164132" sldId="257"/>
            <ac:spMk id="19" creationId="{4B2788EA-2ABB-CE46-4AF0-ECBF2F6AEDC3}"/>
          </ac:spMkLst>
        </pc:spChg>
        <pc:spChg chg="add mod">
          <ac:chgData name="Catherine Copp" userId="ab2310d7-8e38-4270-bea0-e07098d77c7d" providerId="ADAL" clId="{0D8F5200-676B-4156-8C9A-209F58E036D8}" dt="2024-08-20T16:00:22.505" v="449" actId="1076"/>
          <ac:spMkLst>
            <pc:docMk/>
            <pc:sldMk cId="3805164132" sldId="257"/>
            <ac:spMk id="21" creationId="{7C0A0B84-71D9-4BE8-D79A-9DB71B4E9DC8}"/>
          </ac:spMkLst>
        </pc:spChg>
        <pc:spChg chg="add del mod">
          <ac:chgData name="Catherine Copp" userId="ab2310d7-8e38-4270-bea0-e07098d77c7d" providerId="ADAL" clId="{0D8F5200-676B-4156-8C9A-209F58E036D8}" dt="2024-08-20T15:59:35.087" v="445"/>
          <ac:spMkLst>
            <pc:docMk/>
            <pc:sldMk cId="3805164132" sldId="257"/>
            <ac:spMk id="25" creationId="{98B0D927-961F-F320-FDC1-A500DEE27D57}"/>
          </ac:spMkLst>
        </pc:spChg>
        <pc:spChg chg="add del mod">
          <ac:chgData name="Catherine Copp" userId="ab2310d7-8e38-4270-bea0-e07098d77c7d" providerId="ADAL" clId="{0D8F5200-676B-4156-8C9A-209F58E036D8}" dt="2024-08-20T15:43:25.738" v="338" actId="26606"/>
          <ac:spMkLst>
            <pc:docMk/>
            <pc:sldMk cId="3805164132" sldId="257"/>
            <ac:spMk id="26" creationId="{DCE768CF-003C-882D-CFDD-F6DE687E8531}"/>
          </ac:spMkLst>
        </pc:spChg>
        <pc:spChg chg="add del mod">
          <ac:chgData name="Catherine Copp" userId="ab2310d7-8e38-4270-bea0-e07098d77c7d" providerId="ADAL" clId="{0D8F5200-676B-4156-8C9A-209F58E036D8}" dt="2024-08-20T15:43:25.738" v="338" actId="26606"/>
          <ac:spMkLst>
            <pc:docMk/>
            <pc:sldMk cId="3805164132" sldId="257"/>
            <ac:spMk id="28" creationId="{5609623E-9171-E2E3-0E9F-0BB3AD88E46D}"/>
          </ac:spMkLst>
        </pc:spChg>
        <pc:spChg chg="add del mod">
          <ac:chgData name="Catherine Copp" userId="ab2310d7-8e38-4270-bea0-e07098d77c7d" providerId="ADAL" clId="{0D8F5200-676B-4156-8C9A-209F58E036D8}" dt="2024-08-20T15:43:25.738" v="338" actId="26606"/>
          <ac:spMkLst>
            <pc:docMk/>
            <pc:sldMk cId="3805164132" sldId="257"/>
            <ac:spMk id="30" creationId="{09DC67EE-573D-EF33-74CC-E05D0A04CA46}"/>
          </ac:spMkLst>
        </pc:spChg>
        <pc:spChg chg="add del mod">
          <ac:chgData name="Catherine Copp" userId="ab2310d7-8e38-4270-bea0-e07098d77c7d" providerId="ADAL" clId="{0D8F5200-676B-4156-8C9A-209F58E036D8}" dt="2024-08-20T15:43:25.738" v="338" actId="26606"/>
          <ac:spMkLst>
            <pc:docMk/>
            <pc:sldMk cId="3805164132" sldId="257"/>
            <ac:spMk id="32" creationId="{F677358E-524D-1364-6095-C218F38D9CD1}"/>
          </ac:spMkLst>
        </pc:spChg>
        <pc:picChg chg="add del mod">
          <ac:chgData name="Catherine Copp" userId="ab2310d7-8e38-4270-bea0-e07098d77c7d" providerId="ADAL" clId="{0D8F5200-676B-4156-8C9A-209F58E036D8}" dt="2024-08-20T15:50:00.897" v="392" actId="478"/>
          <ac:picMkLst>
            <pc:docMk/>
            <pc:sldMk cId="3805164132" sldId="257"/>
            <ac:picMk id="5" creationId="{3C0E5AC7-61B0-CA69-4CE6-E88917730D37}"/>
          </ac:picMkLst>
        </pc:picChg>
        <pc:picChg chg="del mod ord">
          <ac:chgData name="Catherine Copp" userId="ab2310d7-8e38-4270-bea0-e07098d77c7d" providerId="ADAL" clId="{0D8F5200-676B-4156-8C9A-209F58E036D8}" dt="2024-08-20T15:53:35.088" v="428" actId="478"/>
          <ac:picMkLst>
            <pc:docMk/>
            <pc:sldMk cId="3805164132" sldId="257"/>
            <ac:picMk id="7" creationId="{7F61309D-C856-4938-ADC7-424523E494CD}"/>
          </ac:picMkLst>
        </pc:picChg>
        <pc:picChg chg="del mod">
          <ac:chgData name="Catherine Copp" userId="ab2310d7-8e38-4270-bea0-e07098d77c7d" providerId="ADAL" clId="{0D8F5200-676B-4156-8C9A-209F58E036D8}" dt="2024-08-20T15:49:42.558" v="389" actId="21"/>
          <ac:picMkLst>
            <pc:docMk/>
            <pc:sldMk cId="3805164132" sldId="257"/>
            <ac:picMk id="9" creationId="{945B1BB8-49E7-4A38-B10A-734F467CE26E}"/>
          </ac:picMkLst>
        </pc:picChg>
        <pc:picChg chg="add mod">
          <ac:chgData name="Catherine Copp" userId="ab2310d7-8e38-4270-bea0-e07098d77c7d" providerId="ADAL" clId="{0D8F5200-676B-4156-8C9A-209F58E036D8}" dt="2024-08-20T15:50:26.531" v="396"/>
          <ac:picMkLst>
            <pc:docMk/>
            <pc:sldMk cId="3805164132" sldId="257"/>
            <ac:picMk id="13" creationId="{9E1CE50C-8C8C-FC88-B4A9-E3514333084C}"/>
          </ac:picMkLst>
        </pc:picChg>
        <pc:picChg chg="add del mod">
          <ac:chgData name="Catherine Copp" userId="ab2310d7-8e38-4270-bea0-e07098d77c7d" providerId="ADAL" clId="{0D8F5200-676B-4156-8C9A-209F58E036D8}" dt="2024-08-20T15:50:42.722" v="398" actId="478"/>
          <ac:picMkLst>
            <pc:docMk/>
            <pc:sldMk cId="3805164132" sldId="257"/>
            <ac:picMk id="14" creationId="{945B1BB8-49E7-4A38-B10A-734F467CE26E}"/>
          </ac:picMkLst>
        </pc:picChg>
        <pc:picChg chg="add del mod">
          <ac:chgData name="Catherine Copp" userId="ab2310d7-8e38-4270-bea0-e07098d77c7d" providerId="ADAL" clId="{0D8F5200-676B-4156-8C9A-209F58E036D8}" dt="2024-08-22T13:18:18.957" v="3689" actId="21"/>
          <ac:picMkLst>
            <pc:docMk/>
            <pc:sldMk cId="3805164132" sldId="257"/>
            <ac:picMk id="15" creationId="{700CBE0E-B9EC-31D2-136B-BE77C2E29862}"/>
          </ac:picMkLst>
        </pc:picChg>
        <pc:picChg chg="add del mod modCrop">
          <ac:chgData name="Catherine Copp" userId="ab2310d7-8e38-4270-bea0-e07098d77c7d" providerId="ADAL" clId="{0D8F5200-676B-4156-8C9A-209F58E036D8}" dt="2024-08-20T15:59:28.893" v="444" actId="478"/>
          <ac:picMkLst>
            <pc:docMk/>
            <pc:sldMk cId="3805164132" sldId="257"/>
            <ac:picMk id="20" creationId="{2856B233-DBF7-CB24-0D8A-5E3CD814767A}"/>
          </ac:picMkLst>
        </pc:picChg>
        <pc:picChg chg="add del mod modCrop">
          <ac:chgData name="Catherine Copp" userId="ab2310d7-8e38-4270-bea0-e07098d77c7d" providerId="ADAL" clId="{0D8F5200-676B-4156-8C9A-209F58E036D8}" dt="2024-08-22T13:18:38.885" v="3692" actId="478"/>
          <ac:picMkLst>
            <pc:docMk/>
            <pc:sldMk cId="3805164132" sldId="257"/>
            <ac:picMk id="23" creationId="{97B1D9D0-7472-DF0B-C924-20D2E72A8C24}"/>
          </ac:picMkLst>
        </pc:picChg>
        <pc:picChg chg="add del">
          <ac:chgData name="Catherine Copp" userId="ab2310d7-8e38-4270-bea0-e07098d77c7d" providerId="ADAL" clId="{0D8F5200-676B-4156-8C9A-209F58E036D8}" dt="2024-08-20T15:49:42.558" v="389" actId="21"/>
          <ac:picMkLst>
            <pc:docMk/>
            <pc:sldMk cId="3805164132" sldId="257"/>
            <ac:picMk id="2050" creationId="{700CBE0E-B9EC-31D2-136B-BE77C2E29862}"/>
          </ac:picMkLst>
        </pc:picChg>
        <pc:picChg chg="add del mod">
          <ac:chgData name="Catherine Copp" userId="ab2310d7-8e38-4270-bea0-e07098d77c7d" providerId="ADAL" clId="{0D8F5200-676B-4156-8C9A-209F58E036D8}" dt="2024-08-22T13:18:33.361" v="3691" actId="478"/>
          <ac:picMkLst>
            <pc:docMk/>
            <pc:sldMk cId="3805164132" sldId="257"/>
            <ac:picMk id="2052" creationId="{786E4653-47A4-45CF-75A5-FFE8FEBB2917}"/>
          </ac:picMkLst>
        </pc:picChg>
        <pc:picChg chg="add del mod">
          <ac:chgData name="Catherine Copp" userId="ab2310d7-8e38-4270-bea0-e07098d77c7d" providerId="ADAL" clId="{0D8F5200-676B-4156-8C9A-209F58E036D8}" dt="2024-08-21T14:06:51.940" v="1803" actId="478"/>
          <ac:picMkLst>
            <pc:docMk/>
            <pc:sldMk cId="3805164132" sldId="257"/>
            <ac:picMk id="2054" creationId="{EE789147-B524-2C4C-7EB3-BB72B231B749}"/>
          </ac:picMkLst>
        </pc:picChg>
      </pc:sldChg>
      <pc:sldChg chg="del">
        <pc:chgData name="Catherine Copp" userId="ab2310d7-8e38-4270-bea0-e07098d77c7d" providerId="ADAL" clId="{0D8F5200-676B-4156-8C9A-209F58E036D8}" dt="2024-08-22T10:01:59.783" v="3322" actId="47"/>
        <pc:sldMkLst>
          <pc:docMk/>
          <pc:sldMk cId="3980136776" sldId="259"/>
        </pc:sldMkLst>
      </pc:sldChg>
      <pc:sldChg chg="del">
        <pc:chgData name="Catherine Copp" userId="ab2310d7-8e38-4270-bea0-e07098d77c7d" providerId="ADAL" clId="{0D8F5200-676B-4156-8C9A-209F58E036D8}" dt="2024-08-23T09:55:09.952" v="5093" actId="47"/>
        <pc:sldMkLst>
          <pc:docMk/>
          <pc:sldMk cId="275256533" sldId="260"/>
        </pc:sldMkLst>
      </pc:sldChg>
      <pc:sldChg chg="del">
        <pc:chgData name="Catherine Copp" userId="ab2310d7-8e38-4270-bea0-e07098d77c7d" providerId="ADAL" clId="{0D8F5200-676B-4156-8C9A-209F58E036D8}" dt="2024-08-21T10:59:28.654" v="551" actId="2696"/>
        <pc:sldMkLst>
          <pc:docMk/>
          <pc:sldMk cId="3551256399" sldId="261"/>
        </pc:sldMkLst>
      </pc:sldChg>
      <pc:sldChg chg="modSp mod ord">
        <pc:chgData name="Catherine Copp" userId="ab2310d7-8e38-4270-bea0-e07098d77c7d" providerId="ADAL" clId="{0D8F5200-676B-4156-8C9A-209F58E036D8}" dt="2024-08-28T15:51:15.775" v="5478" actId="20577"/>
        <pc:sldMkLst>
          <pc:docMk/>
          <pc:sldMk cId="3848018777" sldId="262"/>
        </pc:sldMkLst>
        <pc:spChg chg="mod">
          <ac:chgData name="Catherine Copp" userId="ab2310d7-8e38-4270-bea0-e07098d77c7d" providerId="ADAL" clId="{0D8F5200-676B-4156-8C9A-209F58E036D8}" dt="2024-08-22T11:13:38.996" v="3565" actId="113"/>
          <ac:spMkLst>
            <pc:docMk/>
            <pc:sldMk cId="3848018777" sldId="262"/>
            <ac:spMk id="2" creationId="{6D48DE4E-F7AF-4563-B6F4-DD8C689868B2}"/>
          </ac:spMkLst>
        </pc:spChg>
        <pc:spChg chg="mod">
          <ac:chgData name="Catherine Copp" userId="ab2310d7-8e38-4270-bea0-e07098d77c7d" providerId="ADAL" clId="{0D8F5200-676B-4156-8C9A-209F58E036D8}" dt="2024-08-28T15:51:15.775" v="5478" actId="20577"/>
          <ac:spMkLst>
            <pc:docMk/>
            <pc:sldMk cId="3848018777" sldId="262"/>
            <ac:spMk id="5" creationId="{7DEDE294-B0CC-4B2B-B4EB-CDB318F28838}"/>
          </ac:spMkLst>
        </pc:spChg>
        <pc:spChg chg="mod">
          <ac:chgData name="Catherine Copp" userId="ab2310d7-8e38-4270-bea0-e07098d77c7d" providerId="ADAL" clId="{0D8F5200-676B-4156-8C9A-209F58E036D8}" dt="2024-08-28T15:51:13.288" v="5474" actId="20577"/>
          <ac:spMkLst>
            <pc:docMk/>
            <pc:sldMk cId="3848018777" sldId="262"/>
            <ac:spMk id="6" creationId="{3E40BA46-6753-46D4-94DA-26C1DCABC98F}"/>
          </ac:spMkLst>
        </pc:spChg>
        <pc:graphicFrameChg chg="mod modGraphic">
          <ac:chgData name="Catherine Copp" userId="ab2310d7-8e38-4270-bea0-e07098d77c7d" providerId="ADAL" clId="{0D8F5200-676B-4156-8C9A-209F58E036D8}" dt="2024-08-21T11:14:05.867" v="995" actId="20577"/>
          <ac:graphicFrameMkLst>
            <pc:docMk/>
            <pc:sldMk cId="3848018777" sldId="262"/>
            <ac:graphicFrameMk id="4" creationId="{54AD1D44-DC62-4EDE-9AB1-216F86019B50}"/>
          </ac:graphicFrameMkLst>
        </pc:graphicFrameChg>
      </pc:sldChg>
      <pc:sldChg chg="addSp delSp modSp mod ord modClrScheme chgLayout">
        <pc:chgData name="Catherine Copp" userId="ab2310d7-8e38-4270-bea0-e07098d77c7d" providerId="ADAL" clId="{0D8F5200-676B-4156-8C9A-209F58E036D8}" dt="2024-09-09T16:30:13.955" v="5685" actId="5793"/>
        <pc:sldMkLst>
          <pc:docMk/>
          <pc:sldMk cId="2261619712" sldId="263"/>
        </pc:sldMkLst>
        <pc:spChg chg="mod">
          <ac:chgData name="Catherine Copp" userId="ab2310d7-8e38-4270-bea0-e07098d77c7d" providerId="ADAL" clId="{0D8F5200-676B-4156-8C9A-209F58E036D8}" dt="2024-08-21T11:39:15.243" v="1328" actId="26606"/>
          <ac:spMkLst>
            <pc:docMk/>
            <pc:sldMk cId="2261619712" sldId="263"/>
            <ac:spMk id="2" creationId="{9540FB38-0113-4F80-BBD4-A9C97FF40720}"/>
          </ac:spMkLst>
        </pc:spChg>
        <pc:spChg chg="mod">
          <ac:chgData name="Catherine Copp" userId="ab2310d7-8e38-4270-bea0-e07098d77c7d" providerId="ADAL" clId="{0D8F5200-676B-4156-8C9A-209F58E036D8}" dt="2024-09-09T16:30:13.955" v="5685" actId="5793"/>
          <ac:spMkLst>
            <pc:docMk/>
            <pc:sldMk cId="2261619712" sldId="263"/>
            <ac:spMk id="3" creationId="{75982AA6-9E74-43FC-B452-142C7571DCCC}"/>
          </ac:spMkLst>
        </pc:spChg>
        <pc:spChg chg="add del mod">
          <ac:chgData name="Catherine Copp" userId="ab2310d7-8e38-4270-bea0-e07098d77c7d" providerId="ADAL" clId="{0D8F5200-676B-4156-8C9A-209F58E036D8}" dt="2024-08-21T11:37:37.961" v="1315"/>
          <ac:spMkLst>
            <pc:docMk/>
            <pc:sldMk cId="2261619712" sldId="263"/>
            <ac:spMk id="5" creationId="{93C3AD22-F4F1-22B6-D96D-EAEF11704240}"/>
          </ac:spMkLst>
        </pc:spChg>
        <pc:spChg chg="mod ord">
          <ac:chgData name="Catherine Copp" userId="ab2310d7-8e38-4270-bea0-e07098d77c7d" providerId="ADAL" clId="{0D8F5200-676B-4156-8C9A-209F58E036D8}" dt="2024-08-28T15:50:36.689" v="5429" actId="20577"/>
          <ac:spMkLst>
            <pc:docMk/>
            <pc:sldMk cId="2261619712" sldId="263"/>
            <ac:spMk id="8" creationId="{D3E3ABAA-EBF5-4FC5-BEEE-FBA5A228E046}"/>
          </ac:spMkLst>
        </pc:spChg>
        <pc:spChg chg="add del mod">
          <ac:chgData name="Catherine Copp" userId="ab2310d7-8e38-4270-bea0-e07098d77c7d" providerId="ADAL" clId="{0D8F5200-676B-4156-8C9A-209F58E036D8}" dt="2024-08-21T11:38:40.452" v="1321" actId="26606"/>
          <ac:spMkLst>
            <pc:docMk/>
            <pc:sldMk cId="2261619712" sldId="263"/>
            <ac:spMk id="14" creationId="{9BF3D20A-4D9E-FCF2-DC3E-14F7C380649D}"/>
          </ac:spMkLst>
        </pc:spChg>
        <pc:spChg chg="add del mod">
          <ac:chgData name="Catherine Copp" userId="ab2310d7-8e38-4270-bea0-e07098d77c7d" providerId="ADAL" clId="{0D8F5200-676B-4156-8C9A-209F58E036D8}" dt="2024-08-21T11:38:40.452" v="1321" actId="26606"/>
          <ac:spMkLst>
            <pc:docMk/>
            <pc:sldMk cId="2261619712" sldId="263"/>
            <ac:spMk id="16" creationId="{42D56A92-9C96-937C-5878-3C05FE79D04C}"/>
          </ac:spMkLst>
        </pc:spChg>
        <pc:spChg chg="add del mod">
          <ac:chgData name="Catherine Copp" userId="ab2310d7-8e38-4270-bea0-e07098d77c7d" providerId="ADAL" clId="{0D8F5200-676B-4156-8C9A-209F58E036D8}" dt="2024-08-21T11:38:46.656" v="1323" actId="26606"/>
          <ac:spMkLst>
            <pc:docMk/>
            <pc:sldMk cId="2261619712" sldId="263"/>
            <ac:spMk id="18" creationId="{5A356A22-F557-5C78-1322-8B87437DFB61}"/>
          </ac:spMkLst>
        </pc:spChg>
        <pc:spChg chg="add del mod">
          <ac:chgData name="Catherine Copp" userId="ab2310d7-8e38-4270-bea0-e07098d77c7d" providerId="ADAL" clId="{0D8F5200-676B-4156-8C9A-209F58E036D8}" dt="2024-08-21T11:38:46.656" v="1323" actId="26606"/>
          <ac:spMkLst>
            <pc:docMk/>
            <pc:sldMk cId="2261619712" sldId="263"/>
            <ac:spMk id="19" creationId="{CFAB1D19-C7F9-7BEE-90FD-8451AD1EC39C}"/>
          </ac:spMkLst>
        </pc:spChg>
        <pc:spChg chg="add del mod">
          <ac:chgData name="Catherine Copp" userId="ab2310d7-8e38-4270-bea0-e07098d77c7d" providerId="ADAL" clId="{0D8F5200-676B-4156-8C9A-209F58E036D8}" dt="2024-08-21T11:38:58.869" v="1325" actId="26606"/>
          <ac:spMkLst>
            <pc:docMk/>
            <pc:sldMk cId="2261619712" sldId="263"/>
            <ac:spMk id="21" creationId="{DE73A436-2258-9098-FCD9-48F0B50031FA}"/>
          </ac:spMkLst>
        </pc:spChg>
        <pc:spChg chg="add del mod">
          <ac:chgData name="Catherine Copp" userId="ab2310d7-8e38-4270-bea0-e07098d77c7d" providerId="ADAL" clId="{0D8F5200-676B-4156-8C9A-209F58E036D8}" dt="2024-08-21T11:38:58.869" v="1325" actId="26606"/>
          <ac:spMkLst>
            <pc:docMk/>
            <pc:sldMk cId="2261619712" sldId="263"/>
            <ac:spMk id="22" creationId="{2AC011FC-5899-8813-B6F0-977F39C4B148}"/>
          </ac:spMkLst>
        </pc:spChg>
        <pc:spChg chg="add del mod">
          <ac:chgData name="Catherine Copp" userId="ab2310d7-8e38-4270-bea0-e07098d77c7d" providerId="ADAL" clId="{0D8F5200-676B-4156-8C9A-209F58E036D8}" dt="2024-08-21T11:39:15.238" v="1327" actId="26606"/>
          <ac:spMkLst>
            <pc:docMk/>
            <pc:sldMk cId="2261619712" sldId="263"/>
            <ac:spMk id="24" creationId="{CED9E440-D712-5CF0-5701-505C1C3FDEFD}"/>
          </ac:spMkLst>
        </pc:spChg>
        <pc:spChg chg="add del mod">
          <ac:chgData name="Catherine Copp" userId="ab2310d7-8e38-4270-bea0-e07098d77c7d" providerId="ADAL" clId="{0D8F5200-676B-4156-8C9A-209F58E036D8}" dt="2024-08-21T11:39:15.238" v="1327" actId="26606"/>
          <ac:spMkLst>
            <pc:docMk/>
            <pc:sldMk cId="2261619712" sldId="263"/>
            <ac:spMk id="25" creationId="{36470049-8192-EEAD-7263-C3C0CA2C5729}"/>
          </ac:spMkLst>
        </pc:spChg>
        <pc:spChg chg="add mod">
          <ac:chgData name="Catherine Copp" userId="ab2310d7-8e38-4270-bea0-e07098d77c7d" providerId="ADAL" clId="{0D8F5200-676B-4156-8C9A-209F58E036D8}" dt="2024-08-28T15:50:27.835" v="5428" actId="20577"/>
          <ac:spMkLst>
            <pc:docMk/>
            <pc:sldMk cId="2261619712" sldId="263"/>
            <ac:spMk id="27" creationId="{DE73A436-2258-9098-FCD9-48F0B50031FA}"/>
          </ac:spMkLst>
        </pc:spChg>
        <pc:spChg chg="add mod">
          <ac:chgData name="Catherine Copp" userId="ab2310d7-8e38-4270-bea0-e07098d77c7d" providerId="ADAL" clId="{0D8F5200-676B-4156-8C9A-209F58E036D8}" dt="2024-08-21T11:39:15.243" v="1328" actId="26606"/>
          <ac:spMkLst>
            <pc:docMk/>
            <pc:sldMk cId="2261619712" sldId="263"/>
            <ac:spMk id="28" creationId="{2AC011FC-5899-8813-B6F0-977F39C4B148}"/>
          </ac:spMkLst>
        </pc:spChg>
        <pc:picChg chg="add mod">
          <ac:chgData name="Catherine Copp" userId="ab2310d7-8e38-4270-bea0-e07098d77c7d" providerId="ADAL" clId="{0D8F5200-676B-4156-8C9A-209F58E036D8}" dt="2024-08-28T15:48:35.065" v="5311" actId="1076"/>
          <ac:picMkLst>
            <pc:docMk/>
            <pc:sldMk cId="2261619712" sldId="263"/>
            <ac:picMk id="4" creationId="{C8F8E65E-3A47-683E-BA33-4D994DBEBFB3}"/>
          </ac:picMkLst>
        </pc:picChg>
        <pc:picChg chg="del">
          <ac:chgData name="Catherine Copp" userId="ab2310d7-8e38-4270-bea0-e07098d77c7d" providerId="ADAL" clId="{0D8F5200-676B-4156-8C9A-209F58E036D8}" dt="2024-08-21T11:37:26.502" v="1314" actId="478"/>
          <ac:picMkLst>
            <pc:docMk/>
            <pc:sldMk cId="2261619712" sldId="263"/>
            <ac:picMk id="6" creationId="{AC4A1F6E-E065-4C87-B012-9FBDEC8C1ED7}"/>
          </ac:picMkLst>
        </pc:picChg>
        <pc:picChg chg="add mod ord">
          <ac:chgData name="Catherine Copp" userId="ab2310d7-8e38-4270-bea0-e07098d77c7d" providerId="ADAL" clId="{0D8F5200-676B-4156-8C9A-209F58E036D8}" dt="2024-08-21T11:39:15.243" v="1328" actId="26606"/>
          <ac:picMkLst>
            <pc:docMk/>
            <pc:sldMk cId="2261619712" sldId="263"/>
            <ac:picMk id="9" creationId="{AEB0C4AE-AA7C-5DA3-055E-29BFA77B3D03}"/>
          </ac:picMkLst>
        </pc:picChg>
      </pc:sldChg>
      <pc:sldChg chg="modSp del mod ord">
        <pc:chgData name="Catherine Copp" userId="ab2310d7-8e38-4270-bea0-e07098d77c7d" providerId="ADAL" clId="{0D8F5200-676B-4156-8C9A-209F58E036D8}" dt="2024-08-21T15:11:55.112" v="3049" actId="2696"/>
        <pc:sldMkLst>
          <pc:docMk/>
          <pc:sldMk cId="1715400757" sldId="264"/>
        </pc:sldMkLst>
        <pc:spChg chg="mod">
          <ac:chgData name="Catherine Copp" userId="ab2310d7-8e38-4270-bea0-e07098d77c7d" providerId="ADAL" clId="{0D8F5200-676B-4156-8C9A-209F58E036D8}" dt="2024-08-21T10:26:59.241" v="545" actId="20577"/>
          <ac:spMkLst>
            <pc:docMk/>
            <pc:sldMk cId="1715400757" sldId="264"/>
            <ac:spMk id="4" creationId="{DFFA8F6C-85B2-40F8-9392-16F12DC2D8CA}"/>
          </ac:spMkLst>
        </pc:spChg>
        <pc:spChg chg="mod">
          <ac:chgData name="Catherine Copp" userId="ab2310d7-8e38-4270-bea0-e07098d77c7d" providerId="ADAL" clId="{0D8F5200-676B-4156-8C9A-209F58E036D8}" dt="2024-08-21T10:27:03.016" v="546" actId="20577"/>
          <ac:spMkLst>
            <pc:docMk/>
            <pc:sldMk cId="1715400757" sldId="264"/>
            <ac:spMk id="6" creationId="{9CD48624-92E5-4A01-823A-A340A719ADBC}"/>
          </ac:spMkLst>
        </pc:spChg>
      </pc:sldChg>
      <pc:sldChg chg="del">
        <pc:chgData name="Catherine Copp" userId="ab2310d7-8e38-4270-bea0-e07098d77c7d" providerId="ADAL" clId="{0D8F5200-676B-4156-8C9A-209F58E036D8}" dt="2024-08-23T09:55:07.594" v="5092" actId="47"/>
        <pc:sldMkLst>
          <pc:docMk/>
          <pc:sldMk cId="3305518317" sldId="265"/>
        </pc:sldMkLst>
      </pc:sldChg>
      <pc:sldChg chg="addSp delSp modSp mod ord modClrScheme chgLayout">
        <pc:chgData name="Catherine Copp" userId="ab2310d7-8e38-4270-bea0-e07098d77c7d" providerId="ADAL" clId="{0D8F5200-676B-4156-8C9A-209F58E036D8}" dt="2024-09-05T11:16:29.483" v="5675"/>
        <pc:sldMkLst>
          <pc:docMk/>
          <pc:sldMk cId="1721841647" sldId="266"/>
        </pc:sldMkLst>
        <pc:spChg chg="add del mod">
          <ac:chgData name="Catherine Copp" userId="ab2310d7-8e38-4270-bea0-e07098d77c7d" providerId="ADAL" clId="{0D8F5200-676B-4156-8C9A-209F58E036D8}" dt="2024-08-21T11:32:12.853" v="1183" actId="26606"/>
          <ac:spMkLst>
            <pc:docMk/>
            <pc:sldMk cId="1721841647" sldId="266"/>
            <ac:spMk id="2" creationId="{D4CB4489-FC73-422D-B916-0D61046F5294}"/>
          </ac:spMkLst>
        </pc:spChg>
        <pc:spChg chg="del mod">
          <ac:chgData name="Catherine Copp" userId="ab2310d7-8e38-4270-bea0-e07098d77c7d" providerId="ADAL" clId="{0D8F5200-676B-4156-8C9A-209F58E036D8}" dt="2024-08-21T11:17:42.158" v="1029" actId="478"/>
          <ac:spMkLst>
            <pc:docMk/>
            <pc:sldMk cId="1721841647" sldId="266"/>
            <ac:spMk id="3" creationId="{0957B5A0-5976-4FBC-9F15-908902EAE359}"/>
          </ac:spMkLst>
        </pc:spChg>
        <pc:spChg chg="add mod ord">
          <ac:chgData name="Catherine Copp" userId="ab2310d7-8e38-4270-bea0-e07098d77c7d" providerId="ADAL" clId="{0D8F5200-676B-4156-8C9A-209F58E036D8}" dt="2024-08-21T14:10:14.280" v="1825" actId="255"/>
          <ac:spMkLst>
            <pc:docMk/>
            <pc:sldMk cId="1721841647" sldId="266"/>
            <ac:spMk id="8" creationId="{7309F6C9-A7C1-E40F-DE85-838BE9648FA6}"/>
          </ac:spMkLst>
        </pc:spChg>
        <pc:spChg chg="add del mod">
          <ac:chgData name="Catherine Copp" userId="ab2310d7-8e38-4270-bea0-e07098d77c7d" providerId="ADAL" clId="{0D8F5200-676B-4156-8C9A-209F58E036D8}" dt="2024-08-21T11:29:26.351" v="1153"/>
          <ac:spMkLst>
            <pc:docMk/>
            <pc:sldMk cId="1721841647" sldId="266"/>
            <ac:spMk id="10" creationId="{71F34206-6E40-60A3-1E3F-326675CE2BA6}"/>
          </ac:spMkLst>
        </pc:spChg>
        <pc:spChg chg="add del mod">
          <ac:chgData name="Catherine Copp" userId="ab2310d7-8e38-4270-bea0-e07098d77c7d" providerId="ADAL" clId="{0D8F5200-676B-4156-8C9A-209F58E036D8}" dt="2024-08-21T11:16:39.143" v="1019" actId="26606"/>
          <ac:spMkLst>
            <pc:docMk/>
            <pc:sldMk cId="1721841647" sldId="266"/>
            <ac:spMk id="11" creationId="{5388DA7F-F89F-25FF-8D5D-4CAFA45D8399}"/>
          </ac:spMkLst>
        </pc:spChg>
        <pc:spChg chg="add del mod">
          <ac:chgData name="Catherine Copp" userId="ab2310d7-8e38-4270-bea0-e07098d77c7d" providerId="ADAL" clId="{0D8F5200-676B-4156-8C9A-209F58E036D8}" dt="2024-08-21T11:16:39.143" v="1019" actId="26606"/>
          <ac:spMkLst>
            <pc:docMk/>
            <pc:sldMk cId="1721841647" sldId="266"/>
            <ac:spMk id="13" creationId="{AC6A88E3-D4B1-F2E8-B29D-95E02C6F2E78}"/>
          </ac:spMkLst>
        </pc:spChg>
        <pc:spChg chg="add mod">
          <ac:chgData name="Catherine Copp" userId="ab2310d7-8e38-4270-bea0-e07098d77c7d" providerId="ADAL" clId="{0D8F5200-676B-4156-8C9A-209F58E036D8}" dt="2024-08-21T11:34:21.220" v="1199" actId="20577"/>
          <ac:spMkLst>
            <pc:docMk/>
            <pc:sldMk cId="1721841647" sldId="266"/>
            <ac:spMk id="14" creationId="{4CA817ED-D22B-5E26-5E6F-942E7D1A8D4B}"/>
          </ac:spMkLst>
        </pc:spChg>
        <pc:spChg chg="add del mod">
          <ac:chgData name="Catherine Copp" userId="ab2310d7-8e38-4270-bea0-e07098d77c7d" providerId="ADAL" clId="{0D8F5200-676B-4156-8C9A-209F58E036D8}" dt="2024-08-21T11:16:39.143" v="1019" actId="26606"/>
          <ac:spMkLst>
            <pc:docMk/>
            <pc:sldMk cId="1721841647" sldId="266"/>
            <ac:spMk id="15" creationId="{D111FD42-25EF-6FF9-0DD8-6B149ED20384}"/>
          </ac:spMkLst>
        </pc:spChg>
        <pc:spChg chg="add del mod">
          <ac:chgData name="Catherine Copp" userId="ab2310d7-8e38-4270-bea0-e07098d77c7d" providerId="ADAL" clId="{0D8F5200-676B-4156-8C9A-209F58E036D8}" dt="2024-08-21T11:16:39.143" v="1019" actId="26606"/>
          <ac:spMkLst>
            <pc:docMk/>
            <pc:sldMk cId="1721841647" sldId="266"/>
            <ac:spMk id="17" creationId="{08C26A93-C65E-23CB-BCC4-E2B78D8C6C9C}"/>
          </ac:spMkLst>
        </pc:spChg>
        <pc:spChg chg="add mod">
          <ac:chgData name="Catherine Copp" userId="ab2310d7-8e38-4270-bea0-e07098d77c7d" providerId="ADAL" clId="{0D8F5200-676B-4156-8C9A-209F58E036D8}" dt="2024-08-21T11:33:42.078" v="1197" actId="20577"/>
          <ac:spMkLst>
            <pc:docMk/>
            <pc:sldMk cId="1721841647" sldId="266"/>
            <ac:spMk id="19" creationId="{A3098179-465A-A2DD-EFA1-9487914D37E8}"/>
          </ac:spMkLst>
        </pc:spChg>
        <pc:spChg chg="add mod">
          <ac:chgData name="Catherine Copp" userId="ab2310d7-8e38-4270-bea0-e07098d77c7d" providerId="ADAL" clId="{0D8F5200-676B-4156-8C9A-209F58E036D8}" dt="2024-08-21T11:32:12.853" v="1183" actId="26606"/>
          <ac:spMkLst>
            <pc:docMk/>
            <pc:sldMk cId="1721841647" sldId="266"/>
            <ac:spMk id="21" creationId="{AB76E51D-1AB4-2EA1-69D3-55A27503A4A1}"/>
          </ac:spMkLst>
        </pc:spChg>
        <pc:picChg chg="add del mod">
          <ac:chgData name="Catherine Copp" userId="ab2310d7-8e38-4270-bea0-e07098d77c7d" providerId="ADAL" clId="{0D8F5200-676B-4156-8C9A-209F58E036D8}" dt="2024-08-21T11:16:40.068" v="1020" actId="22"/>
          <ac:picMkLst>
            <pc:docMk/>
            <pc:sldMk cId="1721841647" sldId="266"/>
            <ac:picMk id="5" creationId="{6B46652E-C60A-02FF-6860-D71C3D9772A0}"/>
          </ac:picMkLst>
        </pc:picChg>
        <pc:picChg chg="del mod">
          <ac:chgData name="Catherine Copp" userId="ab2310d7-8e38-4270-bea0-e07098d77c7d" providerId="ADAL" clId="{0D8F5200-676B-4156-8C9A-209F58E036D8}" dt="2024-08-21T11:29:20.668" v="1152" actId="478"/>
          <ac:picMkLst>
            <pc:docMk/>
            <pc:sldMk cId="1721841647" sldId="266"/>
            <ac:picMk id="6" creationId="{2E4C2C15-C217-4490-A3A7-E98F49FDF079}"/>
          </ac:picMkLst>
        </pc:picChg>
        <pc:picChg chg="add mod">
          <ac:chgData name="Catherine Copp" userId="ab2310d7-8e38-4270-bea0-e07098d77c7d" providerId="ADAL" clId="{0D8F5200-676B-4156-8C9A-209F58E036D8}" dt="2024-08-23T10:53:52.915" v="5207" actId="14100"/>
          <ac:picMkLst>
            <pc:docMk/>
            <pc:sldMk cId="1721841647" sldId="266"/>
            <ac:picMk id="12" creationId="{BCF3898D-9638-D62D-7D74-E28119D718EB}"/>
          </ac:picMkLst>
        </pc:picChg>
      </pc:sldChg>
      <pc:sldChg chg="modSp mod ord">
        <pc:chgData name="Catherine Copp" userId="ab2310d7-8e38-4270-bea0-e07098d77c7d" providerId="ADAL" clId="{0D8F5200-676B-4156-8C9A-209F58E036D8}" dt="2024-08-28T15:51:03.824" v="5455" actId="20577"/>
        <pc:sldMkLst>
          <pc:docMk/>
          <pc:sldMk cId="1173985025" sldId="267"/>
        </pc:sldMkLst>
        <pc:spChg chg="mod">
          <ac:chgData name="Catherine Copp" userId="ab2310d7-8e38-4270-bea0-e07098d77c7d" providerId="ADAL" clId="{0D8F5200-676B-4156-8C9A-209F58E036D8}" dt="2024-08-21T14:22:55.762" v="2241" actId="20577"/>
          <ac:spMkLst>
            <pc:docMk/>
            <pc:sldMk cId="1173985025" sldId="267"/>
            <ac:spMk id="2" creationId="{D4A1E637-6C9C-485F-AF41-E8410EC71E3F}"/>
          </ac:spMkLst>
        </pc:spChg>
        <pc:spChg chg="mod">
          <ac:chgData name="Catherine Copp" userId="ab2310d7-8e38-4270-bea0-e07098d77c7d" providerId="ADAL" clId="{0D8F5200-676B-4156-8C9A-209F58E036D8}" dt="2024-08-28T15:51:03.824" v="5455" actId="20577"/>
          <ac:spMkLst>
            <pc:docMk/>
            <pc:sldMk cId="1173985025" sldId="267"/>
            <ac:spMk id="4" creationId="{9B750561-F083-4333-8EC6-B48CC656AE8F}"/>
          </ac:spMkLst>
        </pc:spChg>
        <pc:spChg chg="mod">
          <ac:chgData name="Catherine Copp" userId="ab2310d7-8e38-4270-bea0-e07098d77c7d" providerId="ADAL" clId="{0D8F5200-676B-4156-8C9A-209F58E036D8}" dt="2024-08-28T15:51:00.919" v="5451" actId="20577"/>
          <ac:spMkLst>
            <pc:docMk/>
            <pc:sldMk cId="1173985025" sldId="267"/>
            <ac:spMk id="5" creationId="{089BEA28-F6E8-4DD1-9A64-07CA2228CCF6}"/>
          </ac:spMkLst>
        </pc:spChg>
        <pc:graphicFrameChg chg="mod">
          <ac:chgData name="Catherine Copp" userId="ab2310d7-8e38-4270-bea0-e07098d77c7d" providerId="ADAL" clId="{0D8F5200-676B-4156-8C9A-209F58E036D8}" dt="2024-08-21T14:22:46.257" v="2230" actId="255"/>
          <ac:graphicFrameMkLst>
            <pc:docMk/>
            <pc:sldMk cId="1173985025" sldId="267"/>
            <ac:graphicFrameMk id="13" creationId="{36CD7C1F-EB09-4D4A-B747-6E1FD459E5FC}"/>
          </ac:graphicFrameMkLst>
        </pc:graphicFrameChg>
      </pc:sldChg>
      <pc:sldChg chg="del">
        <pc:chgData name="Catherine Copp" userId="ab2310d7-8e38-4270-bea0-e07098d77c7d" providerId="ADAL" clId="{0D8F5200-676B-4156-8C9A-209F58E036D8}" dt="2024-08-22T10:01:42.408" v="3320" actId="47"/>
        <pc:sldMkLst>
          <pc:docMk/>
          <pc:sldMk cId="2809739222" sldId="269"/>
        </pc:sldMkLst>
      </pc:sldChg>
      <pc:sldChg chg="del">
        <pc:chgData name="Catherine Copp" userId="ab2310d7-8e38-4270-bea0-e07098d77c7d" providerId="ADAL" clId="{0D8F5200-676B-4156-8C9A-209F58E036D8}" dt="2024-08-22T10:01:45.914" v="3321" actId="47"/>
        <pc:sldMkLst>
          <pc:docMk/>
          <pc:sldMk cId="1508071221" sldId="270"/>
        </pc:sldMkLst>
      </pc:sldChg>
      <pc:sldChg chg="addSp delSp modSp new mod ord modClrScheme chgLayout">
        <pc:chgData name="Catherine Copp" userId="ab2310d7-8e38-4270-bea0-e07098d77c7d" providerId="ADAL" clId="{0D8F5200-676B-4156-8C9A-209F58E036D8}" dt="2024-08-28T15:47:59.424" v="5306" actId="21"/>
        <pc:sldMkLst>
          <pc:docMk/>
          <pc:sldMk cId="3629961136" sldId="271"/>
        </pc:sldMkLst>
        <pc:spChg chg="mod">
          <ac:chgData name="Catherine Copp" userId="ab2310d7-8e38-4270-bea0-e07098d77c7d" providerId="ADAL" clId="{0D8F5200-676B-4156-8C9A-209F58E036D8}" dt="2024-08-23T11:00:46.962" v="5208" actId="113"/>
          <ac:spMkLst>
            <pc:docMk/>
            <pc:sldMk cId="3629961136" sldId="271"/>
            <ac:spMk id="2" creationId="{9A3479AF-4509-22AC-EC5B-FB80A11D925F}"/>
          </ac:spMkLst>
        </pc:spChg>
        <pc:spChg chg="mod ord">
          <ac:chgData name="Catherine Copp" userId="ab2310d7-8e38-4270-bea0-e07098d77c7d" providerId="ADAL" clId="{0D8F5200-676B-4156-8C9A-209F58E036D8}" dt="2024-08-20T15:40:58.437" v="275" actId="255"/>
          <ac:spMkLst>
            <pc:docMk/>
            <pc:sldMk cId="3629961136" sldId="271"/>
            <ac:spMk id="3" creationId="{9ED3183B-6235-F3A3-D21C-7BA3788348F2}"/>
          </ac:spMkLst>
        </pc:spChg>
        <pc:spChg chg="del">
          <ac:chgData name="Catherine Copp" userId="ab2310d7-8e38-4270-bea0-e07098d77c7d" providerId="ADAL" clId="{0D8F5200-676B-4156-8C9A-209F58E036D8}" dt="2024-08-20T15:35:20.266" v="255"/>
          <ac:spMkLst>
            <pc:docMk/>
            <pc:sldMk cId="3629961136" sldId="271"/>
            <ac:spMk id="4" creationId="{9D6B1366-B5E2-2EB1-5B60-BF283033B086}"/>
          </ac:spMkLst>
        </pc:spChg>
        <pc:spChg chg="del">
          <ac:chgData name="Catherine Copp" userId="ab2310d7-8e38-4270-bea0-e07098d77c7d" providerId="ADAL" clId="{0D8F5200-676B-4156-8C9A-209F58E036D8}" dt="2024-08-20T15:36:45.254" v="256"/>
          <ac:spMkLst>
            <pc:docMk/>
            <pc:sldMk cId="3629961136" sldId="271"/>
            <ac:spMk id="5" creationId="{D7F1F106-F4C3-84A8-52CA-B18265F0460C}"/>
          </ac:spMkLst>
        </pc:spChg>
        <pc:spChg chg="del mod">
          <ac:chgData name="Catherine Copp" userId="ab2310d7-8e38-4270-bea0-e07098d77c7d" providerId="ADAL" clId="{0D8F5200-676B-4156-8C9A-209F58E036D8}" dt="2024-08-20T15:39:21.888" v="266" actId="26606"/>
          <ac:spMkLst>
            <pc:docMk/>
            <pc:sldMk cId="3629961136" sldId="271"/>
            <ac:spMk id="6" creationId="{20B40EC7-1083-A9AE-C19B-3311B0AB82F9}"/>
          </ac:spMkLst>
        </pc:spChg>
        <pc:spChg chg="mod">
          <ac:chgData name="Catherine Copp" userId="ab2310d7-8e38-4270-bea0-e07098d77c7d" providerId="ADAL" clId="{0D8F5200-676B-4156-8C9A-209F58E036D8}" dt="2024-08-20T15:40:41.681" v="273" actId="26606"/>
          <ac:spMkLst>
            <pc:docMk/>
            <pc:sldMk cId="3629961136" sldId="271"/>
            <ac:spMk id="7" creationId="{5578E15A-DD83-DEF6-4AF4-C098F11E62DE}"/>
          </ac:spMkLst>
        </pc:spChg>
        <pc:spChg chg="mod">
          <ac:chgData name="Catherine Copp" userId="ab2310d7-8e38-4270-bea0-e07098d77c7d" providerId="ADAL" clId="{0D8F5200-676B-4156-8C9A-209F58E036D8}" dt="2024-08-20T15:40:41.681" v="273" actId="26606"/>
          <ac:spMkLst>
            <pc:docMk/>
            <pc:sldMk cId="3629961136" sldId="271"/>
            <ac:spMk id="8" creationId="{8FD39322-77C0-2F9B-5A60-DD059967024B}"/>
          </ac:spMkLst>
        </pc:spChg>
        <pc:spChg chg="add del mod">
          <ac:chgData name="Catherine Copp" userId="ab2310d7-8e38-4270-bea0-e07098d77c7d" providerId="ADAL" clId="{0D8F5200-676B-4156-8C9A-209F58E036D8}" dt="2024-08-20T15:40:38.408" v="271"/>
          <ac:spMkLst>
            <pc:docMk/>
            <pc:sldMk cId="3629961136" sldId="271"/>
            <ac:spMk id="1033" creationId="{9CF75EA5-9584-5C45-945C-F1E7A6CBAEB5}"/>
          </ac:spMkLst>
        </pc:spChg>
        <pc:spChg chg="add mod">
          <ac:chgData name="Catherine Copp" userId="ab2310d7-8e38-4270-bea0-e07098d77c7d" providerId="ADAL" clId="{0D8F5200-676B-4156-8C9A-209F58E036D8}" dt="2024-08-28T15:47:32.919" v="5305" actId="20577"/>
          <ac:spMkLst>
            <pc:docMk/>
            <pc:sldMk cId="3629961136" sldId="271"/>
            <ac:spMk id="1035" creationId="{0264BE67-A47E-67F0-9DBC-F17E4A0C3105}"/>
          </ac:spMkLst>
        </pc:spChg>
        <pc:spChg chg="add del mod">
          <ac:chgData name="Catherine Copp" userId="ab2310d7-8e38-4270-bea0-e07098d77c7d" providerId="ADAL" clId="{0D8F5200-676B-4156-8C9A-209F58E036D8}" dt="2024-08-20T15:40:41.681" v="273" actId="26606"/>
          <ac:spMkLst>
            <pc:docMk/>
            <pc:sldMk cId="3629961136" sldId="271"/>
            <ac:spMk id="1040" creationId="{929570AF-17B7-877C-2B79-64DC4CFA239F}"/>
          </ac:spMkLst>
        </pc:spChg>
        <pc:picChg chg="add del mod">
          <ac:chgData name="Catherine Copp" userId="ab2310d7-8e38-4270-bea0-e07098d77c7d" providerId="ADAL" clId="{0D8F5200-676B-4156-8C9A-209F58E036D8}" dt="2024-08-28T15:47:59.424" v="5306" actId="21"/>
          <ac:picMkLst>
            <pc:docMk/>
            <pc:sldMk cId="3629961136" sldId="271"/>
            <ac:picMk id="4" creationId="{A26FE0A7-BA40-A0E7-862D-FC50849286D9}"/>
          </ac:picMkLst>
        </pc:picChg>
        <pc:picChg chg="add del mod">
          <ac:chgData name="Catherine Copp" userId="ab2310d7-8e38-4270-bea0-e07098d77c7d" providerId="ADAL" clId="{0D8F5200-676B-4156-8C9A-209F58E036D8}" dt="2024-08-20T15:13:29.382" v="144" actId="22"/>
          <ac:picMkLst>
            <pc:docMk/>
            <pc:sldMk cId="3629961136" sldId="271"/>
            <ac:picMk id="10" creationId="{6C37F181-5BB8-F854-DDF3-1058D89202FD}"/>
          </ac:picMkLst>
        </pc:picChg>
        <pc:picChg chg="add mod ord">
          <ac:chgData name="Catherine Copp" userId="ab2310d7-8e38-4270-bea0-e07098d77c7d" providerId="ADAL" clId="{0D8F5200-676B-4156-8C9A-209F58E036D8}" dt="2024-08-20T15:40:41.683" v="274" actId="26606"/>
          <ac:picMkLst>
            <pc:docMk/>
            <pc:sldMk cId="3629961136" sldId="271"/>
            <ac:picMk id="1026" creationId="{DD20C93F-74D4-B162-79D9-DC85572160A2}"/>
          </ac:picMkLst>
        </pc:picChg>
        <pc:picChg chg="add mod ord">
          <ac:chgData name="Catherine Copp" userId="ab2310d7-8e38-4270-bea0-e07098d77c7d" providerId="ADAL" clId="{0D8F5200-676B-4156-8C9A-209F58E036D8}" dt="2024-08-20T15:40:41.683" v="274" actId="26606"/>
          <ac:picMkLst>
            <pc:docMk/>
            <pc:sldMk cId="3629961136" sldId="271"/>
            <ac:picMk id="1028" creationId="{13521C26-985C-AA48-8C14-9B260CBE82AE}"/>
          </ac:picMkLst>
        </pc:picChg>
        <pc:picChg chg="add mod ord">
          <ac:chgData name="Catherine Copp" userId="ab2310d7-8e38-4270-bea0-e07098d77c7d" providerId="ADAL" clId="{0D8F5200-676B-4156-8C9A-209F58E036D8}" dt="2024-08-20T15:40:41.683" v="274" actId="26606"/>
          <ac:picMkLst>
            <pc:docMk/>
            <pc:sldMk cId="3629961136" sldId="271"/>
            <ac:picMk id="1030" creationId="{493BE5D5-4229-FAC1-4038-6A37BCDBD2A0}"/>
          </ac:picMkLst>
        </pc:picChg>
      </pc:sldChg>
      <pc:sldChg chg="modSp new del mod ord">
        <pc:chgData name="Catherine Copp" userId="ab2310d7-8e38-4270-bea0-e07098d77c7d" providerId="ADAL" clId="{0D8F5200-676B-4156-8C9A-209F58E036D8}" dt="2024-08-22T13:19:04.309" v="3694" actId="47"/>
        <pc:sldMkLst>
          <pc:docMk/>
          <pc:sldMk cId="842106876" sldId="272"/>
        </pc:sldMkLst>
        <pc:spChg chg="mod">
          <ac:chgData name="Catherine Copp" userId="ab2310d7-8e38-4270-bea0-e07098d77c7d" providerId="ADAL" clId="{0D8F5200-676B-4156-8C9A-209F58E036D8}" dt="2024-08-20T15:44:22.902" v="386" actId="20577"/>
          <ac:spMkLst>
            <pc:docMk/>
            <pc:sldMk cId="842106876" sldId="272"/>
            <ac:spMk id="2" creationId="{3A8D3F2E-2D13-49FF-0A07-1E09FD1D3A09}"/>
          </ac:spMkLst>
        </pc:spChg>
        <pc:spChg chg="mod">
          <ac:chgData name="Catherine Copp" userId="ab2310d7-8e38-4270-bea0-e07098d77c7d" providerId="ADAL" clId="{0D8F5200-676B-4156-8C9A-209F58E036D8}" dt="2024-08-20T15:43:58.416" v="353" actId="20577"/>
          <ac:spMkLst>
            <pc:docMk/>
            <pc:sldMk cId="842106876" sldId="272"/>
            <ac:spMk id="3" creationId="{DEC7CD7A-E2A5-CA64-F477-0411128E2964}"/>
          </ac:spMkLst>
        </pc:spChg>
        <pc:spChg chg="mod">
          <ac:chgData name="Catherine Copp" userId="ab2310d7-8e38-4270-bea0-e07098d77c7d" providerId="ADAL" clId="{0D8F5200-676B-4156-8C9A-209F58E036D8}" dt="2024-08-20T15:44:10.133" v="368" actId="20577"/>
          <ac:spMkLst>
            <pc:docMk/>
            <pc:sldMk cId="842106876" sldId="272"/>
            <ac:spMk id="5" creationId="{497F393E-6AE4-349E-F8B1-BECB4855FCE7}"/>
          </ac:spMkLst>
        </pc:spChg>
        <pc:spChg chg="mod">
          <ac:chgData name="Catherine Copp" userId="ab2310d7-8e38-4270-bea0-e07098d77c7d" providerId="ADAL" clId="{0D8F5200-676B-4156-8C9A-209F58E036D8}" dt="2024-08-20T15:44:15.180" v="385" actId="20577"/>
          <ac:spMkLst>
            <pc:docMk/>
            <pc:sldMk cId="842106876" sldId="272"/>
            <ac:spMk id="7" creationId="{102027A3-5937-2758-26A1-620C5FBE1271}"/>
          </ac:spMkLst>
        </pc:spChg>
      </pc:sldChg>
      <pc:sldChg chg="addSp delSp modSp del mod">
        <pc:chgData name="Catherine Copp" userId="ab2310d7-8e38-4270-bea0-e07098d77c7d" providerId="ADAL" clId="{0D8F5200-676B-4156-8C9A-209F58E036D8}" dt="2024-08-21T14:04:54.406" v="1789" actId="47"/>
        <pc:sldMkLst>
          <pc:docMk/>
          <pc:sldMk cId="3802745278" sldId="281"/>
        </pc:sldMkLst>
        <pc:spChg chg="add del mod">
          <ac:chgData name="Catherine Copp" userId="ab2310d7-8e38-4270-bea0-e07098d77c7d" providerId="ADAL" clId="{0D8F5200-676B-4156-8C9A-209F58E036D8}" dt="2024-08-21T13:58:18.653" v="1746"/>
          <ac:spMkLst>
            <pc:docMk/>
            <pc:sldMk cId="3802745278" sldId="281"/>
            <ac:spMk id="9" creationId="{6EB50FAA-6E6F-E9EC-A756-8ECDBE56AEA4}"/>
          </ac:spMkLst>
        </pc:spChg>
        <pc:spChg chg="add mod">
          <ac:chgData name="Catherine Copp" userId="ab2310d7-8e38-4270-bea0-e07098d77c7d" providerId="ADAL" clId="{0D8F5200-676B-4156-8C9A-209F58E036D8}" dt="2024-08-21T14:01:15.951" v="1780" actId="21"/>
          <ac:spMkLst>
            <pc:docMk/>
            <pc:sldMk cId="3802745278" sldId="281"/>
            <ac:spMk id="12" creationId="{304172AD-2D14-5BF5-576A-B289AC9B0E65}"/>
          </ac:spMkLst>
        </pc:spChg>
        <pc:picChg chg="del">
          <ac:chgData name="Catherine Copp" userId="ab2310d7-8e38-4270-bea0-e07098d77c7d" providerId="ADAL" clId="{0D8F5200-676B-4156-8C9A-209F58E036D8}" dt="2024-08-21T13:54:24.650" v="1708" actId="21"/>
          <ac:picMkLst>
            <pc:docMk/>
            <pc:sldMk cId="3802745278" sldId="281"/>
            <ac:picMk id="3" creationId="{00000000-0000-0000-0000-000000000000}"/>
          </ac:picMkLst>
        </pc:picChg>
        <pc:picChg chg="del">
          <ac:chgData name="Catherine Copp" userId="ab2310d7-8e38-4270-bea0-e07098d77c7d" providerId="ADAL" clId="{0D8F5200-676B-4156-8C9A-209F58E036D8}" dt="2024-08-21T13:57:50.324" v="1741" actId="21"/>
          <ac:picMkLst>
            <pc:docMk/>
            <pc:sldMk cId="3802745278" sldId="281"/>
            <ac:picMk id="4" creationId="{00000000-0000-0000-0000-000000000000}"/>
          </ac:picMkLst>
        </pc:picChg>
        <pc:picChg chg="del">
          <ac:chgData name="Catherine Copp" userId="ab2310d7-8e38-4270-bea0-e07098d77c7d" providerId="ADAL" clId="{0D8F5200-676B-4156-8C9A-209F58E036D8}" dt="2024-08-21T13:54:02.758" v="1705" actId="21"/>
          <ac:picMkLst>
            <pc:docMk/>
            <pc:sldMk cId="3802745278" sldId="281"/>
            <ac:picMk id="6" creationId="{00000000-0000-0000-0000-000000000000}"/>
          </ac:picMkLst>
        </pc:picChg>
        <pc:picChg chg="del">
          <ac:chgData name="Catherine Copp" userId="ab2310d7-8e38-4270-bea0-e07098d77c7d" providerId="ADAL" clId="{0D8F5200-676B-4156-8C9A-209F58E036D8}" dt="2024-08-21T13:55:14.014" v="1717" actId="21"/>
          <ac:picMkLst>
            <pc:docMk/>
            <pc:sldMk cId="3802745278" sldId="281"/>
            <ac:picMk id="7" creationId="{00000000-0000-0000-0000-000000000000}"/>
          </ac:picMkLst>
        </pc:picChg>
        <pc:picChg chg="add del mod">
          <ac:chgData name="Catherine Copp" userId="ab2310d7-8e38-4270-bea0-e07098d77c7d" providerId="ADAL" clId="{0D8F5200-676B-4156-8C9A-209F58E036D8}" dt="2024-08-21T14:01:15.951" v="1780" actId="21"/>
          <ac:picMkLst>
            <pc:docMk/>
            <pc:sldMk cId="3802745278" sldId="281"/>
            <ac:picMk id="10" creationId="{62303679-8663-51D9-C4EC-7BD971F1EF08}"/>
          </ac:picMkLst>
        </pc:picChg>
        <pc:picChg chg="add mod">
          <ac:chgData name="Catherine Copp" userId="ab2310d7-8e38-4270-bea0-e07098d77c7d" providerId="ADAL" clId="{0D8F5200-676B-4156-8C9A-209F58E036D8}" dt="2024-08-21T13:58:28.122" v="1748"/>
          <ac:picMkLst>
            <pc:docMk/>
            <pc:sldMk cId="3802745278" sldId="281"/>
            <ac:picMk id="13" creationId="{3C28F82D-66B7-4FE2-E76E-4320D0E8460C}"/>
          </ac:picMkLst>
        </pc:picChg>
      </pc:sldChg>
      <pc:sldChg chg="addSp delSp modSp del">
        <pc:chgData name="Catherine Copp" userId="ab2310d7-8e38-4270-bea0-e07098d77c7d" providerId="ADAL" clId="{0D8F5200-676B-4156-8C9A-209F58E036D8}" dt="2024-08-21T14:04:56.286" v="1790" actId="47"/>
        <pc:sldMkLst>
          <pc:docMk/>
          <pc:sldMk cId="1732554503" sldId="285"/>
        </pc:sldMkLst>
        <pc:spChg chg="add mod">
          <ac:chgData name="Catherine Copp" userId="ab2310d7-8e38-4270-bea0-e07098d77c7d" providerId="ADAL" clId="{0D8F5200-676B-4156-8C9A-209F58E036D8}" dt="2024-08-21T13:51:54.602" v="1683" actId="21"/>
          <ac:spMkLst>
            <pc:docMk/>
            <pc:sldMk cId="1732554503" sldId="285"/>
            <ac:spMk id="3" creationId="{98F2347D-8D9E-4782-80F2-1ED7C4AEB843}"/>
          </ac:spMkLst>
        </pc:spChg>
        <pc:picChg chg="del">
          <ac:chgData name="Catherine Copp" userId="ab2310d7-8e38-4270-bea0-e07098d77c7d" providerId="ADAL" clId="{0D8F5200-676B-4156-8C9A-209F58E036D8}" dt="2024-08-21T13:51:54.602" v="1683" actId="21"/>
          <ac:picMkLst>
            <pc:docMk/>
            <pc:sldMk cId="1732554503" sldId="285"/>
            <ac:picMk id="2050" creationId="{00000000-0000-0000-0000-000000000000}"/>
          </ac:picMkLst>
        </pc:picChg>
      </pc:sldChg>
      <pc:sldChg chg="del">
        <pc:chgData name="Catherine Copp" userId="ab2310d7-8e38-4270-bea0-e07098d77c7d" providerId="ADAL" clId="{0D8F5200-676B-4156-8C9A-209F58E036D8}" dt="2024-08-21T14:05:00.051" v="1791" actId="47"/>
        <pc:sldMkLst>
          <pc:docMk/>
          <pc:sldMk cId="3761457782" sldId="294"/>
        </pc:sldMkLst>
      </pc:sldChg>
      <pc:sldChg chg="delSp modSp del mod">
        <pc:chgData name="Catherine Copp" userId="ab2310d7-8e38-4270-bea0-e07098d77c7d" providerId="ADAL" clId="{0D8F5200-676B-4156-8C9A-209F58E036D8}" dt="2024-08-21T13:51:43.455" v="1682" actId="2696"/>
        <pc:sldMkLst>
          <pc:docMk/>
          <pc:sldMk cId="32496267" sldId="295"/>
        </pc:sldMkLst>
        <pc:picChg chg="del mod">
          <ac:chgData name="Catherine Copp" userId="ab2310d7-8e38-4270-bea0-e07098d77c7d" providerId="ADAL" clId="{0D8F5200-676B-4156-8C9A-209F58E036D8}" dt="2024-08-21T13:51:22.925" v="1678" actId="21"/>
          <ac:picMkLst>
            <pc:docMk/>
            <pc:sldMk cId="32496267" sldId="295"/>
            <ac:picMk id="6" creationId="{00000000-0000-0000-0000-000000000000}"/>
          </ac:picMkLst>
        </pc:picChg>
      </pc:sldChg>
      <pc:sldChg chg="del">
        <pc:chgData name="Catherine Copp" userId="ab2310d7-8e38-4270-bea0-e07098d77c7d" providerId="ADAL" clId="{0D8F5200-676B-4156-8C9A-209F58E036D8}" dt="2024-08-21T14:05:06.219" v="1792" actId="47"/>
        <pc:sldMkLst>
          <pc:docMk/>
          <pc:sldMk cId="1601349219" sldId="304"/>
        </pc:sldMkLst>
      </pc:sldChg>
      <pc:sldChg chg="addSp delSp modSp del mod ord modClrScheme chgLayout">
        <pc:chgData name="Catherine Copp" userId="ab2310d7-8e38-4270-bea0-e07098d77c7d" providerId="ADAL" clId="{0D8F5200-676B-4156-8C9A-209F58E036D8}" dt="2024-09-04T13:04:42.098" v="5609" actId="47"/>
        <pc:sldMkLst>
          <pc:docMk/>
          <pc:sldMk cId="39084215" sldId="306"/>
        </pc:sldMkLst>
        <pc:spChg chg="mod">
          <ac:chgData name="Catherine Copp" userId="ab2310d7-8e38-4270-bea0-e07098d77c7d" providerId="ADAL" clId="{0D8F5200-676B-4156-8C9A-209F58E036D8}" dt="2024-08-21T14:05:20.187" v="1793" actId="255"/>
          <ac:spMkLst>
            <pc:docMk/>
            <pc:sldMk cId="39084215" sldId="306"/>
            <ac:spMk id="2" creationId="{19EC2F5E-EE21-2436-5DCB-CCB41A11101C}"/>
          </ac:spMkLst>
        </pc:spChg>
        <pc:spChg chg="add del mod">
          <ac:chgData name="Catherine Copp" userId="ab2310d7-8e38-4270-bea0-e07098d77c7d" providerId="ADAL" clId="{0D8F5200-676B-4156-8C9A-209F58E036D8}" dt="2024-08-21T13:28:15.544" v="1625"/>
          <ac:spMkLst>
            <pc:docMk/>
            <pc:sldMk cId="39084215" sldId="306"/>
            <ac:spMk id="14" creationId="{DB9C1D7A-63E3-28CA-6652-C795EFDEE2A2}"/>
          </ac:spMkLst>
        </pc:spChg>
        <pc:spChg chg="add mod">
          <ac:chgData name="Catherine Copp" userId="ab2310d7-8e38-4270-bea0-e07098d77c7d" providerId="ADAL" clId="{0D8F5200-676B-4156-8C9A-209F58E036D8}" dt="2024-08-21T13:31:08.416" v="1650" actId="20577"/>
          <ac:spMkLst>
            <pc:docMk/>
            <pc:sldMk cId="39084215" sldId="306"/>
            <ac:spMk id="16" creationId="{CF7CA5F2-42D4-6E9E-0C4D-B5591E94AD7D}"/>
          </ac:spMkLst>
        </pc:spChg>
        <pc:spChg chg="add mod">
          <ac:chgData name="Catherine Copp" userId="ab2310d7-8e38-4270-bea0-e07098d77c7d" providerId="ADAL" clId="{0D8F5200-676B-4156-8C9A-209F58E036D8}" dt="2024-08-21T13:30:55.962" v="1649" actId="20577"/>
          <ac:spMkLst>
            <pc:docMk/>
            <pc:sldMk cId="39084215" sldId="306"/>
            <ac:spMk id="18" creationId="{1D1C7D6F-8BC6-510B-C35D-678CDA8051FD}"/>
          </ac:spMkLst>
        </pc:spChg>
        <pc:spChg chg="add mod">
          <ac:chgData name="Catherine Copp" userId="ab2310d7-8e38-4270-bea0-e07098d77c7d" providerId="ADAL" clId="{0D8F5200-676B-4156-8C9A-209F58E036D8}" dt="2024-08-21T13:27:40.568" v="1623" actId="26606"/>
          <ac:spMkLst>
            <pc:docMk/>
            <pc:sldMk cId="39084215" sldId="306"/>
            <ac:spMk id="20" creationId="{91321E44-5FB2-5C7B-F887-BBE3ACC563A4}"/>
          </ac:spMkLst>
        </pc:spChg>
        <pc:picChg chg="add mod">
          <ac:chgData name="Catherine Copp" userId="ab2310d7-8e38-4270-bea0-e07098d77c7d" providerId="ADAL" clId="{0D8F5200-676B-4156-8C9A-209F58E036D8}" dt="2024-08-21T13:27:40.568" v="1623" actId="26606"/>
          <ac:picMkLst>
            <pc:docMk/>
            <pc:sldMk cId="39084215" sldId="306"/>
            <ac:picMk id="3" creationId="{DE404430-1E0A-37FF-1FE5-9B691B49CCD0}"/>
          </ac:picMkLst>
        </pc:picChg>
        <pc:picChg chg="add mod ord">
          <ac:chgData name="Catherine Copp" userId="ab2310d7-8e38-4270-bea0-e07098d77c7d" providerId="ADAL" clId="{0D8F5200-676B-4156-8C9A-209F58E036D8}" dt="2024-08-21T13:27:40.568" v="1623" actId="26606"/>
          <ac:picMkLst>
            <pc:docMk/>
            <pc:sldMk cId="39084215" sldId="306"/>
            <ac:picMk id="4" creationId="{5159F894-530C-F1E2-0E9F-7C5AC4E9595C}"/>
          </ac:picMkLst>
        </pc:picChg>
        <pc:picChg chg="add mod">
          <ac:chgData name="Catherine Copp" userId="ab2310d7-8e38-4270-bea0-e07098d77c7d" providerId="ADAL" clId="{0D8F5200-676B-4156-8C9A-209F58E036D8}" dt="2024-08-21T13:28:49.137" v="1627" actId="1076"/>
          <ac:picMkLst>
            <pc:docMk/>
            <pc:sldMk cId="39084215" sldId="306"/>
            <ac:picMk id="5" creationId="{BFC15720-D6F3-4E17-845B-C8FC585248F7}"/>
          </ac:picMkLst>
        </pc:picChg>
        <pc:picChg chg="mod">
          <ac:chgData name="Catherine Copp" userId="ab2310d7-8e38-4270-bea0-e07098d77c7d" providerId="ADAL" clId="{0D8F5200-676B-4156-8C9A-209F58E036D8}" dt="2024-08-21T13:27:40.568" v="1623" actId="26606"/>
          <ac:picMkLst>
            <pc:docMk/>
            <pc:sldMk cId="39084215" sldId="306"/>
            <ac:picMk id="9" creationId="{BFE627D1-1DD1-6834-A7C9-869657F6EEED}"/>
          </ac:picMkLst>
        </pc:picChg>
      </pc:sldChg>
      <pc:sldChg chg="addSp delSp modSp del mod">
        <pc:chgData name="Catherine Copp" userId="ab2310d7-8e38-4270-bea0-e07098d77c7d" providerId="ADAL" clId="{0D8F5200-676B-4156-8C9A-209F58E036D8}" dt="2024-08-21T13:51:08.362" v="1676" actId="2696"/>
        <pc:sldMkLst>
          <pc:docMk/>
          <pc:sldMk cId="3346567812" sldId="307"/>
        </pc:sldMkLst>
        <pc:spChg chg="add mod">
          <ac:chgData name="Catherine Copp" userId="ab2310d7-8e38-4270-bea0-e07098d77c7d" providerId="ADAL" clId="{0D8F5200-676B-4156-8C9A-209F58E036D8}" dt="2024-08-21T13:27:06.252" v="1621" actId="21"/>
          <ac:spMkLst>
            <pc:docMk/>
            <pc:sldMk cId="3346567812" sldId="307"/>
            <ac:spMk id="7" creationId="{C5F5C4B9-20E4-8119-E156-38AEFF9AFFCB}"/>
          </ac:spMkLst>
        </pc:spChg>
        <pc:picChg chg="del">
          <ac:chgData name="Catherine Copp" userId="ab2310d7-8e38-4270-bea0-e07098d77c7d" providerId="ADAL" clId="{0D8F5200-676B-4156-8C9A-209F58E036D8}" dt="2024-08-21T13:27:06.252" v="1621" actId="21"/>
          <ac:picMkLst>
            <pc:docMk/>
            <pc:sldMk cId="3346567812" sldId="307"/>
            <ac:picMk id="5" creationId="{6D2E4E59-D7B2-2B8F-4B1A-B33B5974A6C7}"/>
          </ac:picMkLst>
        </pc:picChg>
        <pc:picChg chg="del">
          <ac:chgData name="Catherine Copp" userId="ab2310d7-8e38-4270-bea0-e07098d77c7d" providerId="ADAL" clId="{0D8F5200-676B-4156-8C9A-209F58E036D8}" dt="2024-08-21T13:26:36.808" v="1618" actId="21"/>
          <ac:picMkLst>
            <pc:docMk/>
            <pc:sldMk cId="3346567812" sldId="307"/>
            <ac:picMk id="8" creationId="{A8EC5FA6-7C07-3BB8-5B10-655BAAC6B009}"/>
          </ac:picMkLst>
        </pc:picChg>
        <pc:picChg chg="del">
          <ac:chgData name="Catherine Copp" userId="ab2310d7-8e38-4270-bea0-e07098d77c7d" providerId="ADAL" clId="{0D8F5200-676B-4156-8C9A-209F58E036D8}" dt="2024-08-21T13:28:06.903" v="1624" actId="21"/>
          <ac:picMkLst>
            <pc:docMk/>
            <pc:sldMk cId="3346567812" sldId="307"/>
            <ac:picMk id="10" creationId="{D9BD7284-D86B-BC2E-6C4F-A4098A5F1400}"/>
          </ac:picMkLst>
        </pc:picChg>
      </pc:sldChg>
      <pc:sldChg chg="addSp delSp modSp mod ord modClrScheme chgLayout">
        <pc:chgData name="Catherine Copp" userId="ab2310d7-8e38-4270-bea0-e07098d77c7d" providerId="ADAL" clId="{0D8F5200-676B-4156-8C9A-209F58E036D8}" dt="2024-08-23T10:53:05.221" v="5206" actId="14100"/>
        <pc:sldMkLst>
          <pc:docMk/>
          <pc:sldMk cId="3284628080" sldId="308"/>
        </pc:sldMkLst>
        <pc:spChg chg="mod">
          <ac:chgData name="Catherine Copp" userId="ab2310d7-8e38-4270-bea0-e07098d77c7d" providerId="ADAL" clId="{0D8F5200-676B-4156-8C9A-209F58E036D8}" dt="2024-08-21T14:05:53.588" v="1796" actId="255"/>
          <ac:spMkLst>
            <pc:docMk/>
            <pc:sldMk cId="3284628080" sldId="308"/>
            <ac:spMk id="2" creationId="{19EC2F5E-EE21-2436-5DCB-CCB41A11101C}"/>
          </ac:spMkLst>
        </pc:spChg>
        <pc:spChg chg="add del mod">
          <ac:chgData name="Catherine Copp" userId="ab2310d7-8e38-4270-bea0-e07098d77c7d" providerId="ADAL" clId="{0D8F5200-676B-4156-8C9A-209F58E036D8}" dt="2024-08-21T13:53:04.304" v="1698" actId="478"/>
          <ac:spMkLst>
            <pc:docMk/>
            <pc:sldMk cId="3284628080" sldId="308"/>
            <ac:spMk id="10" creationId="{E8E187F8-D546-A986-AFF7-0E84354C2D5C}"/>
          </ac:spMkLst>
        </pc:spChg>
        <pc:spChg chg="add del mod">
          <ac:chgData name="Catherine Copp" userId="ab2310d7-8e38-4270-bea0-e07098d77c7d" providerId="ADAL" clId="{0D8F5200-676B-4156-8C9A-209F58E036D8}" dt="2024-08-21T13:54:10.138" v="1706"/>
          <ac:spMkLst>
            <pc:docMk/>
            <pc:sldMk cId="3284628080" sldId="308"/>
            <ac:spMk id="12" creationId="{57D223E2-C7D0-080B-2394-3E8AD28887D6}"/>
          </ac:spMkLst>
        </pc:spChg>
        <pc:spChg chg="mod">
          <ac:chgData name="Catherine Copp" userId="ab2310d7-8e38-4270-bea0-e07098d77c7d" providerId="ADAL" clId="{0D8F5200-676B-4156-8C9A-209F58E036D8}" dt="2024-08-21T13:59:18.588" v="1755" actId="26606"/>
          <ac:spMkLst>
            <pc:docMk/>
            <pc:sldMk cId="3284628080" sldId="308"/>
            <ac:spMk id="16" creationId="{CF7CA5F2-42D4-6E9E-0C4D-B5591E94AD7D}"/>
          </ac:spMkLst>
        </pc:spChg>
        <pc:spChg chg="mod">
          <ac:chgData name="Catherine Copp" userId="ab2310d7-8e38-4270-bea0-e07098d77c7d" providerId="ADAL" clId="{0D8F5200-676B-4156-8C9A-209F58E036D8}" dt="2024-08-21T13:59:18.588" v="1755" actId="26606"/>
          <ac:spMkLst>
            <pc:docMk/>
            <pc:sldMk cId="3284628080" sldId="308"/>
            <ac:spMk id="18" creationId="{1D1C7D6F-8BC6-510B-C35D-678CDA8051FD}"/>
          </ac:spMkLst>
        </pc:spChg>
        <pc:spChg chg="mod">
          <ac:chgData name="Catherine Copp" userId="ab2310d7-8e38-4270-bea0-e07098d77c7d" providerId="ADAL" clId="{0D8F5200-676B-4156-8C9A-209F58E036D8}" dt="2024-08-21T13:59:18.588" v="1755" actId="26606"/>
          <ac:spMkLst>
            <pc:docMk/>
            <pc:sldMk cId="3284628080" sldId="308"/>
            <ac:spMk id="20" creationId="{91321E44-5FB2-5C7B-F887-BBE3ACC563A4}"/>
          </ac:spMkLst>
        </pc:spChg>
        <pc:spChg chg="add del mod">
          <ac:chgData name="Catherine Copp" userId="ab2310d7-8e38-4270-bea0-e07098d77c7d" providerId="ADAL" clId="{0D8F5200-676B-4156-8C9A-209F58E036D8}" dt="2024-08-21T13:59:05.069" v="1754" actId="478"/>
          <ac:spMkLst>
            <pc:docMk/>
            <pc:sldMk cId="3284628080" sldId="308"/>
            <ac:spMk id="21" creationId="{CBC3875B-B253-7E5F-0611-7853090D05FE}"/>
          </ac:spMkLst>
        </pc:spChg>
        <pc:spChg chg="add del mod">
          <ac:chgData name="Catherine Copp" userId="ab2310d7-8e38-4270-bea0-e07098d77c7d" providerId="ADAL" clId="{0D8F5200-676B-4156-8C9A-209F58E036D8}" dt="2024-08-21T14:03:38.145" v="1788"/>
          <ac:spMkLst>
            <pc:docMk/>
            <pc:sldMk cId="3284628080" sldId="308"/>
            <ac:spMk id="24" creationId="{B0A6B18B-0ADF-7883-5B0A-B4CA2FCFF954}"/>
          </ac:spMkLst>
        </pc:spChg>
        <pc:picChg chg="del">
          <ac:chgData name="Catherine Copp" userId="ab2310d7-8e38-4270-bea0-e07098d77c7d" providerId="ADAL" clId="{0D8F5200-676B-4156-8C9A-209F58E036D8}" dt="2024-08-21T13:52:02.057" v="1684" actId="478"/>
          <ac:picMkLst>
            <pc:docMk/>
            <pc:sldMk cId="3284628080" sldId="308"/>
            <ac:picMk id="3" creationId="{DE404430-1E0A-37FF-1FE5-9B691B49CCD0}"/>
          </ac:picMkLst>
        </pc:picChg>
        <pc:picChg chg="del">
          <ac:chgData name="Catherine Copp" userId="ab2310d7-8e38-4270-bea0-e07098d77c7d" providerId="ADAL" clId="{0D8F5200-676B-4156-8C9A-209F58E036D8}" dt="2024-08-21T13:51:17.652" v="1677" actId="478"/>
          <ac:picMkLst>
            <pc:docMk/>
            <pc:sldMk cId="3284628080" sldId="308"/>
            <ac:picMk id="4" creationId="{5159F894-530C-F1E2-0E9F-7C5AC4E9595C}"/>
          </ac:picMkLst>
        </pc:picChg>
        <pc:picChg chg="del">
          <ac:chgData name="Catherine Copp" userId="ab2310d7-8e38-4270-bea0-e07098d77c7d" providerId="ADAL" clId="{0D8F5200-676B-4156-8C9A-209F58E036D8}" dt="2024-08-21T13:52:15.633" v="1688" actId="478"/>
          <ac:picMkLst>
            <pc:docMk/>
            <pc:sldMk cId="3284628080" sldId="308"/>
            <ac:picMk id="5" creationId="{BFC15720-D6F3-4E17-845B-C8FC585248F7}"/>
          </ac:picMkLst>
        </pc:picChg>
        <pc:picChg chg="add mod ord">
          <ac:chgData name="Catherine Copp" userId="ab2310d7-8e38-4270-bea0-e07098d77c7d" providerId="ADAL" clId="{0D8F5200-676B-4156-8C9A-209F58E036D8}" dt="2024-08-21T14:00:43.763" v="1774" actId="1076"/>
          <ac:picMkLst>
            <pc:docMk/>
            <pc:sldMk cId="3284628080" sldId="308"/>
            <ac:picMk id="6" creationId="{82A5D3EC-C6BB-B33E-ECC5-805825B9DE9B}"/>
          </ac:picMkLst>
        </pc:picChg>
        <pc:picChg chg="add mod ord">
          <ac:chgData name="Catherine Copp" userId="ab2310d7-8e38-4270-bea0-e07098d77c7d" providerId="ADAL" clId="{0D8F5200-676B-4156-8C9A-209F58E036D8}" dt="2024-08-23T10:53:05.221" v="5206" actId="14100"/>
          <ac:picMkLst>
            <pc:docMk/>
            <pc:sldMk cId="3284628080" sldId="308"/>
            <ac:picMk id="7" creationId="{F06C29E0-30C2-A33F-D06C-3159A9E1A119}"/>
          </ac:picMkLst>
        </pc:picChg>
        <pc:picChg chg="del">
          <ac:chgData name="Catherine Copp" userId="ab2310d7-8e38-4270-bea0-e07098d77c7d" providerId="ADAL" clId="{0D8F5200-676B-4156-8C9A-209F58E036D8}" dt="2024-08-21T13:52:29.326" v="1691" actId="478"/>
          <ac:picMkLst>
            <pc:docMk/>
            <pc:sldMk cId="3284628080" sldId="308"/>
            <ac:picMk id="9" creationId="{BFE627D1-1DD1-6834-A7C9-869657F6EEED}"/>
          </ac:picMkLst>
        </pc:picChg>
        <pc:picChg chg="add del mod">
          <ac:chgData name="Catherine Copp" userId="ab2310d7-8e38-4270-bea0-e07098d77c7d" providerId="ADAL" clId="{0D8F5200-676B-4156-8C9A-209F58E036D8}" dt="2024-08-21T13:58:25.164" v="1747" actId="21"/>
          <ac:picMkLst>
            <pc:docMk/>
            <pc:sldMk cId="3284628080" sldId="308"/>
            <ac:picMk id="13" creationId="{3C28F82D-66B7-4FE2-E76E-4320D0E8460C}"/>
          </ac:picMkLst>
        </pc:picChg>
        <pc:picChg chg="add del mod">
          <ac:chgData name="Catherine Copp" userId="ab2310d7-8e38-4270-bea0-e07098d77c7d" providerId="ADAL" clId="{0D8F5200-676B-4156-8C9A-209F58E036D8}" dt="2024-08-21T13:58:15.216" v="1745" actId="21"/>
          <ac:picMkLst>
            <pc:docMk/>
            <pc:sldMk cId="3284628080" sldId="308"/>
            <ac:picMk id="14" creationId="{00000000-0000-0000-0000-000000000000}"/>
          </ac:picMkLst>
        </pc:picChg>
        <pc:picChg chg="add del mod">
          <ac:chgData name="Catherine Copp" userId="ab2310d7-8e38-4270-bea0-e07098d77c7d" providerId="ADAL" clId="{0D8F5200-676B-4156-8C9A-209F58E036D8}" dt="2024-08-21T13:56:24.882" v="1729" actId="478"/>
          <ac:picMkLst>
            <pc:docMk/>
            <pc:sldMk cId="3284628080" sldId="308"/>
            <ac:picMk id="15" creationId="{180B994D-B7C8-97C0-D95B-9194B7FF9CB0}"/>
          </ac:picMkLst>
        </pc:picChg>
        <pc:picChg chg="add del mod ord modCrop">
          <ac:chgData name="Catherine Copp" userId="ab2310d7-8e38-4270-bea0-e07098d77c7d" providerId="ADAL" clId="{0D8F5200-676B-4156-8C9A-209F58E036D8}" dt="2024-08-21T14:03:20.167" v="1784" actId="478"/>
          <ac:picMkLst>
            <pc:docMk/>
            <pc:sldMk cId="3284628080" sldId="308"/>
            <ac:picMk id="17" creationId="{00000000-0000-0000-0000-000000000000}"/>
          </ac:picMkLst>
        </pc:picChg>
        <pc:picChg chg="add mod">
          <ac:chgData name="Catherine Copp" userId="ab2310d7-8e38-4270-bea0-e07098d77c7d" providerId="ADAL" clId="{0D8F5200-676B-4156-8C9A-209F58E036D8}" dt="2024-08-21T14:01:25.746" v="1782" actId="1076"/>
          <ac:picMkLst>
            <pc:docMk/>
            <pc:sldMk cId="3284628080" sldId="308"/>
            <ac:picMk id="22" creationId="{66AFFE16-1525-2F40-9E0F-FA2DE8F2F0B4}"/>
          </ac:picMkLst>
        </pc:picChg>
        <pc:picChg chg="add mod">
          <ac:chgData name="Catherine Copp" userId="ab2310d7-8e38-4270-bea0-e07098d77c7d" providerId="ADAL" clId="{0D8F5200-676B-4156-8C9A-209F58E036D8}" dt="2024-08-21T14:03:29.652" v="1786"/>
          <ac:picMkLst>
            <pc:docMk/>
            <pc:sldMk cId="3284628080" sldId="308"/>
            <ac:picMk id="1026" creationId="{A332C760-092D-FC68-EF58-635DD08FD3EF}"/>
          </ac:picMkLst>
        </pc:picChg>
        <pc:picChg chg="add mod">
          <ac:chgData name="Catherine Copp" userId="ab2310d7-8e38-4270-bea0-e07098d77c7d" providerId="ADAL" clId="{0D8F5200-676B-4156-8C9A-209F58E036D8}" dt="2024-08-21T14:03:38.145" v="1788"/>
          <ac:picMkLst>
            <pc:docMk/>
            <pc:sldMk cId="3284628080" sldId="308"/>
            <ac:picMk id="1028" creationId="{C1DD463C-0CF3-B736-6F50-1A428C13D059}"/>
          </ac:picMkLst>
        </pc:picChg>
      </pc:sldChg>
      <pc:sldChg chg="modSp new mod">
        <pc:chgData name="Catherine Copp" userId="ab2310d7-8e38-4270-bea0-e07098d77c7d" providerId="ADAL" clId="{0D8F5200-676B-4156-8C9A-209F58E036D8}" dt="2024-08-21T14:56:34.623" v="2937" actId="20577"/>
        <pc:sldMkLst>
          <pc:docMk/>
          <pc:sldMk cId="2426350402" sldId="309"/>
        </pc:sldMkLst>
        <pc:spChg chg="mod">
          <ac:chgData name="Catherine Copp" userId="ab2310d7-8e38-4270-bea0-e07098d77c7d" providerId="ADAL" clId="{0D8F5200-676B-4156-8C9A-209F58E036D8}" dt="2024-08-21T14:25:10.133" v="2311" actId="113"/>
          <ac:spMkLst>
            <pc:docMk/>
            <pc:sldMk cId="2426350402" sldId="309"/>
            <ac:spMk id="2" creationId="{E7B8AB59-FFDC-D962-72D2-E9CF70B1951C}"/>
          </ac:spMkLst>
        </pc:spChg>
        <pc:spChg chg="mod">
          <ac:chgData name="Catherine Copp" userId="ab2310d7-8e38-4270-bea0-e07098d77c7d" providerId="ADAL" clId="{0D8F5200-676B-4156-8C9A-209F58E036D8}" dt="2024-08-21T14:56:16.210" v="2914" actId="20577"/>
          <ac:spMkLst>
            <pc:docMk/>
            <pc:sldMk cId="2426350402" sldId="309"/>
            <ac:spMk id="3" creationId="{D0B70767-FD34-A073-014F-84D569A897C8}"/>
          </ac:spMkLst>
        </pc:spChg>
        <pc:spChg chg="mod">
          <ac:chgData name="Catherine Copp" userId="ab2310d7-8e38-4270-bea0-e07098d77c7d" providerId="ADAL" clId="{0D8F5200-676B-4156-8C9A-209F58E036D8}" dt="2024-08-21T14:56:31.072" v="2933" actId="20577"/>
          <ac:spMkLst>
            <pc:docMk/>
            <pc:sldMk cId="2426350402" sldId="309"/>
            <ac:spMk id="4" creationId="{A472B4E4-CB64-79E3-A362-C000A495D783}"/>
          </ac:spMkLst>
        </pc:spChg>
        <pc:spChg chg="mod">
          <ac:chgData name="Catherine Copp" userId="ab2310d7-8e38-4270-bea0-e07098d77c7d" providerId="ADAL" clId="{0D8F5200-676B-4156-8C9A-209F58E036D8}" dt="2024-08-21T14:56:34.623" v="2937" actId="20577"/>
          <ac:spMkLst>
            <pc:docMk/>
            <pc:sldMk cId="2426350402" sldId="309"/>
            <ac:spMk id="5" creationId="{6B491DD4-FAE1-93FE-8C40-27B032DC2472}"/>
          </ac:spMkLst>
        </pc:spChg>
      </pc:sldChg>
      <pc:sldChg chg="addSp delSp modSp new mod ord">
        <pc:chgData name="Catherine Copp" userId="ab2310d7-8e38-4270-bea0-e07098d77c7d" providerId="ADAL" clId="{0D8F5200-676B-4156-8C9A-209F58E036D8}" dt="2024-08-22T10:01:30.615" v="3319"/>
        <pc:sldMkLst>
          <pc:docMk/>
          <pc:sldMk cId="815038534" sldId="310"/>
        </pc:sldMkLst>
        <pc:spChg chg="mod">
          <ac:chgData name="Catherine Copp" userId="ab2310d7-8e38-4270-bea0-e07098d77c7d" providerId="ADAL" clId="{0D8F5200-676B-4156-8C9A-209F58E036D8}" dt="2024-08-21T15:06:30.817" v="3006" actId="1076"/>
          <ac:spMkLst>
            <pc:docMk/>
            <pc:sldMk cId="815038534" sldId="310"/>
            <ac:spMk id="2" creationId="{4B460B4A-4FD4-EEAC-AD88-1E2D0A150A50}"/>
          </ac:spMkLst>
        </pc:spChg>
        <pc:spChg chg="add del">
          <ac:chgData name="Catherine Copp" userId="ab2310d7-8e38-4270-bea0-e07098d77c7d" providerId="ADAL" clId="{0D8F5200-676B-4156-8C9A-209F58E036D8}" dt="2024-08-21T15:01:23.339" v="2944"/>
          <ac:spMkLst>
            <pc:docMk/>
            <pc:sldMk cId="815038534" sldId="310"/>
            <ac:spMk id="3" creationId="{DC58D721-EE00-314D-2E64-806AD3D8F8A1}"/>
          </ac:spMkLst>
        </pc:spChg>
        <pc:spChg chg="mod">
          <ac:chgData name="Catherine Copp" userId="ab2310d7-8e38-4270-bea0-e07098d77c7d" providerId="ADAL" clId="{0D8F5200-676B-4156-8C9A-209F58E036D8}" dt="2024-08-21T15:06:39.033" v="3025" actId="20577"/>
          <ac:spMkLst>
            <pc:docMk/>
            <pc:sldMk cId="815038534" sldId="310"/>
            <ac:spMk id="4" creationId="{F9FEDF65-8F82-6D0E-9E97-7C80404C3CD0}"/>
          </ac:spMkLst>
        </pc:spChg>
        <pc:spChg chg="mod">
          <ac:chgData name="Catherine Copp" userId="ab2310d7-8e38-4270-bea0-e07098d77c7d" providerId="ADAL" clId="{0D8F5200-676B-4156-8C9A-209F58E036D8}" dt="2024-08-21T15:06:44.919" v="3029" actId="20577"/>
          <ac:spMkLst>
            <pc:docMk/>
            <pc:sldMk cId="815038534" sldId="310"/>
            <ac:spMk id="5" creationId="{21DC77E0-00CC-CC0F-CA53-127814F9CD0B}"/>
          </ac:spMkLst>
        </pc:spChg>
        <pc:picChg chg="add mod">
          <ac:chgData name="Catherine Copp" userId="ab2310d7-8e38-4270-bea0-e07098d77c7d" providerId="ADAL" clId="{0D8F5200-676B-4156-8C9A-209F58E036D8}" dt="2024-08-21T15:01:19.979" v="2943"/>
          <ac:picMkLst>
            <pc:docMk/>
            <pc:sldMk cId="815038534" sldId="310"/>
            <ac:picMk id="8" creationId="{44E5ADDB-81A3-5452-412D-8B1BDCBCA30E}"/>
          </ac:picMkLst>
        </pc:picChg>
        <pc:picChg chg="add mod">
          <ac:chgData name="Catherine Copp" userId="ab2310d7-8e38-4270-bea0-e07098d77c7d" providerId="ADAL" clId="{0D8F5200-676B-4156-8C9A-209F58E036D8}" dt="2024-08-21T15:08:44.881" v="3038" actId="1076"/>
          <ac:picMkLst>
            <pc:docMk/>
            <pc:sldMk cId="815038534" sldId="310"/>
            <ac:picMk id="9" creationId="{701A2505-2E55-F66E-BA55-5112DC7EFE46}"/>
          </ac:picMkLst>
        </pc:picChg>
        <pc:picChg chg="add mod modCrop">
          <ac:chgData name="Catherine Copp" userId="ab2310d7-8e38-4270-bea0-e07098d77c7d" providerId="ADAL" clId="{0D8F5200-676B-4156-8C9A-209F58E036D8}" dt="2024-08-21T15:09:42.917" v="3046" actId="1076"/>
          <ac:picMkLst>
            <pc:docMk/>
            <pc:sldMk cId="815038534" sldId="310"/>
            <ac:picMk id="10" creationId="{AF999FB3-A005-EDBA-19F7-D4269878F17B}"/>
          </ac:picMkLst>
        </pc:picChg>
        <pc:picChg chg="add mod modCrop">
          <ac:chgData name="Catherine Copp" userId="ab2310d7-8e38-4270-bea0-e07098d77c7d" providerId="ADAL" clId="{0D8F5200-676B-4156-8C9A-209F58E036D8}" dt="2024-08-21T15:10:42.258" v="3048" actId="1076"/>
          <ac:picMkLst>
            <pc:docMk/>
            <pc:sldMk cId="815038534" sldId="310"/>
            <ac:picMk id="12" creationId="{F9CBBB24-C67A-BB1E-5F41-01F21C178A56}"/>
          </ac:picMkLst>
        </pc:picChg>
      </pc:sldChg>
      <pc:sldChg chg="addSp delSp modSp new mod">
        <pc:chgData name="Catherine Copp" userId="ab2310d7-8e38-4270-bea0-e07098d77c7d" providerId="ADAL" clId="{0D8F5200-676B-4156-8C9A-209F58E036D8}" dt="2024-09-13T10:35:59.954" v="6156" actId="14100"/>
        <pc:sldMkLst>
          <pc:docMk/>
          <pc:sldMk cId="2236841983" sldId="311"/>
        </pc:sldMkLst>
        <pc:spChg chg="mod">
          <ac:chgData name="Catherine Copp" userId="ab2310d7-8e38-4270-bea0-e07098d77c7d" providerId="ADAL" clId="{0D8F5200-676B-4156-8C9A-209F58E036D8}" dt="2024-09-13T10:34:50.004" v="6145" actId="1076"/>
          <ac:spMkLst>
            <pc:docMk/>
            <pc:sldMk cId="2236841983" sldId="311"/>
            <ac:spMk id="2" creationId="{A970493A-D2C8-B423-6998-3AA6F7C315BA}"/>
          </ac:spMkLst>
        </pc:spChg>
        <pc:spChg chg="del mod">
          <ac:chgData name="Catherine Copp" userId="ab2310d7-8e38-4270-bea0-e07098d77c7d" providerId="ADAL" clId="{0D8F5200-676B-4156-8C9A-209F58E036D8}" dt="2024-09-04T12:50:11.554" v="5546" actId="478"/>
          <ac:spMkLst>
            <pc:docMk/>
            <pc:sldMk cId="2236841983" sldId="311"/>
            <ac:spMk id="3" creationId="{5B398EC2-D4F4-7147-3241-6E4FEC89A63A}"/>
          </ac:spMkLst>
        </pc:spChg>
        <pc:spChg chg="del">
          <ac:chgData name="Catherine Copp" userId="ab2310d7-8e38-4270-bea0-e07098d77c7d" providerId="ADAL" clId="{0D8F5200-676B-4156-8C9A-209F58E036D8}" dt="2024-08-22T13:18:24.566" v="3690"/>
          <ac:spMkLst>
            <pc:docMk/>
            <pc:sldMk cId="2236841983" sldId="311"/>
            <ac:spMk id="4" creationId="{6396A7C3-6C40-57B8-1F4D-26087A3C37A9}"/>
          </ac:spMkLst>
        </pc:spChg>
        <pc:spChg chg="add del mod">
          <ac:chgData name="Catherine Copp" userId="ab2310d7-8e38-4270-bea0-e07098d77c7d" providerId="ADAL" clId="{0D8F5200-676B-4156-8C9A-209F58E036D8}" dt="2024-08-23T10:42:39.226" v="5139" actId="22"/>
          <ac:spMkLst>
            <pc:docMk/>
            <pc:sldMk cId="2236841983" sldId="311"/>
            <ac:spMk id="4" creationId="{CD24DD8F-9E63-25F3-A95A-89F442561E27}"/>
          </ac:spMkLst>
        </pc:spChg>
        <pc:spChg chg="del mod">
          <ac:chgData name="Catherine Copp" userId="ab2310d7-8e38-4270-bea0-e07098d77c7d" providerId="ADAL" clId="{0D8F5200-676B-4156-8C9A-209F58E036D8}" dt="2024-09-04T13:02:24.282" v="5586" actId="478"/>
          <ac:spMkLst>
            <pc:docMk/>
            <pc:sldMk cId="2236841983" sldId="311"/>
            <ac:spMk id="5" creationId="{5F2BB519-23B0-5FD9-5D39-D66BE07A397A}"/>
          </ac:spMkLst>
        </pc:spChg>
        <pc:spChg chg="del">
          <ac:chgData name="Catherine Copp" userId="ab2310d7-8e38-4270-bea0-e07098d77c7d" providerId="ADAL" clId="{0D8F5200-676B-4156-8C9A-209F58E036D8}" dt="2024-08-22T13:27:24.654" v="3695"/>
          <ac:spMkLst>
            <pc:docMk/>
            <pc:sldMk cId="2236841983" sldId="311"/>
            <ac:spMk id="6" creationId="{5C96A6A7-2750-F3B5-F18F-BB4FB67F7B6C}"/>
          </ac:spMkLst>
        </pc:spChg>
        <pc:spChg chg="del mod">
          <ac:chgData name="Catherine Copp" userId="ab2310d7-8e38-4270-bea0-e07098d77c7d" providerId="ADAL" clId="{0D8F5200-676B-4156-8C9A-209F58E036D8}" dt="2024-09-04T13:06:07.989" v="5611" actId="478"/>
          <ac:spMkLst>
            <pc:docMk/>
            <pc:sldMk cId="2236841983" sldId="311"/>
            <ac:spMk id="7" creationId="{14CD8DF8-A6B1-DB38-FE87-6762E82E26D2}"/>
          </ac:spMkLst>
        </pc:spChg>
        <pc:spChg chg="del">
          <ac:chgData name="Catherine Copp" userId="ab2310d7-8e38-4270-bea0-e07098d77c7d" providerId="ADAL" clId="{0D8F5200-676B-4156-8C9A-209F58E036D8}" dt="2024-08-22T13:31:09.677" v="3702"/>
          <ac:spMkLst>
            <pc:docMk/>
            <pc:sldMk cId="2236841983" sldId="311"/>
            <ac:spMk id="8" creationId="{13E6BE8E-C107-F0FB-ADFF-CD1F0EFA1143}"/>
          </ac:spMkLst>
        </pc:spChg>
        <pc:spChg chg="mod">
          <ac:chgData name="Catherine Copp" userId="ab2310d7-8e38-4270-bea0-e07098d77c7d" providerId="ADAL" clId="{0D8F5200-676B-4156-8C9A-209F58E036D8}" dt="2024-08-22T13:32:45.135" v="3737" actId="20577"/>
          <ac:spMkLst>
            <pc:docMk/>
            <pc:sldMk cId="2236841983" sldId="311"/>
            <ac:spMk id="9" creationId="{90C83623-0B97-EB6D-D16E-85D708CD8B10}"/>
          </ac:spMkLst>
        </pc:spChg>
        <pc:spChg chg="mod">
          <ac:chgData name="Catherine Copp" userId="ab2310d7-8e38-4270-bea0-e07098d77c7d" providerId="ADAL" clId="{0D8F5200-676B-4156-8C9A-209F58E036D8}" dt="2024-08-22T13:32:49.757" v="3741" actId="20577"/>
          <ac:spMkLst>
            <pc:docMk/>
            <pc:sldMk cId="2236841983" sldId="311"/>
            <ac:spMk id="10" creationId="{3CB3F959-5403-F37B-3F15-17CF1C8FEA26}"/>
          </ac:spMkLst>
        </pc:spChg>
        <pc:spChg chg="add del mod">
          <ac:chgData name="Catherine Copp" userId="ab2310d7-8e38-4270-bea0-e07098d77c7d" providerId="ADAL" clId="{0D8F5200-676B-4156-8C9A-209F58E036D8}" dt="2024-09-04T13:01:27.882" v="5576" actId="478"/>
          <ac:spMkLst>
            <pc:docMk/>
            <pc:sldMk cId="2236841983" sldId="311"/>
            <ac:spMk id="17" creationId="{2283376E-E1EB-1E94-7F58-DFAC377EB81E}"/>
          </ac:spMkLst>
        </pc:spChg>
        <pc:spChg chg="add del mod">
          <ac:chgData name="Catherine Copp" userId="ab2310d7-8e38-4270-bea0-e07098d77c7d" providerId="ADAL" clId="{0D8F5200-676B-4156-8C9A-209F58E036D8}" dt="2024-08-22T14:25:17.008" v="3743"/>
          <ac:spMkLst>
            <pc:docMk/>
            <pc:sldMk cId="2236841983" sldId="311"/>
            <ac:spMk id="18" creationId="{63EC9F7A-6F15-B703-5236-AD7E2F3C32EC}"/>
          </ac:spMkLst>
        </pc:spChg>
        <pc:spChg chg="add del mod">
          <ac:chgData name="Catherine Copp" userId="ab2310d7-8e38-4270-bea0-e07098d77c7d" providerId="ADAL" clId="{0D8F5200-676B-4156-8C9A-209F58E036D8}" dt="2024-08-22T14:27:28.933" v="3759"/>
          <ac:spMkLst>
            <pc:docMk/>
            <pc:sldMk cId="2236841983" sldId="311"/>
            <ac:spMk id="19" creationId="{C74B8DE1-00C0-C3F0-E137-F72E14A7391F}"/>
          </ac:spMkLst>
        </pc:spChg>
        <pc:spChg chg="add del mod">
          <ac:chgData name="Catherine Copp" userId="ab2310d7-8e38-4270-bea0-e07098d77c7d" providerId="ADAL" clId="{0D8F5200-676B-4156-8C9A-209F58E036D8}" dt="2024-09-04T12:50:14.852" v="5547" actId="478"/>
          <ac:spMkLst>
            <pc:docMk/>
            <pc:sldMk cId="2236841983" sldId="311"/>
            <ac:spMk id="19" creationId="{E5706DDA-AA9B-41EF-10ED-B67515E7A6E2}"/>
          </ac:spMkLst>
        </pc:spChg>
        <pc:spChg chg="add del mod">
          <ac:chgData name="Catherine Copp" userId="ab2310d7-8e38-4270-bea0-e07098d77c7d" providerId="ADAL" clId="{0D8F5200-676B-4156-8C9A-209F58E036D8}" dt="2024-09-04T13:02:27.253" v="5587" actId="478"/>
          <ac:spMkLst>
            <pc:docMk/>
            <pc:sldMk cId="2236841983" sldId="311"/>
            <ac:spMk id="23" creationId="{C335B345-D31D-5AF2-DA05-E4C2CB56FC11}"/>
          </ac:spMkLst>
        </pc:spChg>
        <pc:spChg chg="add del mod">
          <ac:chgData name="Catherine Copp" userId="ab2310d7-8e38-4270-bea0-e07098d77c7d" providerId="ADAL" clId="{0D8F5200-676B-4156-8C9A-209F58E036D8}" dt="2024-09-04T13:06:10.136" v="5612" actId="478"/>
          <ac:spMkLst>
            <pc:docMk/>
            <pc:sldMk cId="2236841983" sldId="311"/>
            <ac:spMk id="25" creationId="{C9254E47-2538-CB0C-321A-D1417E976758}"/>
          </ac:spMkLst>
        </pc:spChg>
        <pc:picChg chg="add del mod modCrop">
          <ac:chgData name="Catherine Copp" userId="ab2310d7-8e38-4270-bea0-e07098d77c7d" providerId="ADAL" clId="{0D8F5200-676B-4156-8C9A-209F58E036D8}" dt="2024-09-04T12:42:01.382" v="5527" actId="21"/>
          <ac:picMkLst>
            <pc:docMk/>
            <pc:sldMk cId="2236841983" sldId="311"/>
            <ac:picMk id="6" creationId="{1F50818F-65A0-62B9-26F6-5ABD9969219A}"/>
          </ac:picMkLst>
        </pc:picChg>
        <pc:picChg chg="add del mod ord modCrop">
          <ac:chgData name="Catherine Copp" userId="ab2310d7-8e38-4270-bea0-e07098d77c7d" providerId="ADAL" clId="{0D8F5200-676B-4156-8C9A-209F58E036D8}" dt="2024-09-04T12:50:05.292" v="5545" actId="478"/>
          <ac:picMkLst>
            <pc:docMk/>
            <pc:sldMk cId="2236841983" sldId="311"/>
            <ac:picMk id="8" creationId="{799ED50B-D4CF-6BB2-FE0A-CA64ED418E3F}"/>
          </ac:picMkLst>
        </pc:picChg>
        <pc:picChg chg="add del mod">
          <ac:chgData name="Catherine Copp" userId="ab2310d7-8e38-4270-bea0-e07098d77c7d" providerId="ADAL" clId="{0D8F5200-676B-4156-8C9A-209F58E036D8}" dt="2024-08-22T14:25:09.924" v="3742" actId="478"/>
          <ac:picMkLst>
            <pc:docMk/>
            <pc:sldMk cId="2236841983" sldId="311"/>
            <ac:picMk id="12" creationId="{A81CCBD0-1083-B6A6-94AB-E2D359689AD7}"/>
          </ac:picMkLst>
        </pc:picChg>
        <pc:picChg chg="add del mod modCrop">
          <ac:chgData name="Catherine Copp" userId="ab2310d7-8e38-4270-bea0-e07098d77c7d" providerId="ADAL" clId="{0D8F5200-676B-4156-8C9A-209F58E036D8}" dt="2024-09-04T12:50:04.362" v="5544" actId="478"/>
          <ac:picMkLst>
            <pc:docMk/>
            <pc:sldMk cId="2236841983" sldId="311"/>
            <ac:picMk id="12" creationId="{BB22DBAB-642C-F6FA-70C1-6FAAFC4ECB26}"/>
          </ac:picMkLst>
        </pc:picChg>
        <pc:picChg chg="add mod modCrop">
          <ac:chgData name="Catherine Copp" userId="ab2310d7-8e38-4270-bea0-e07098d77c7d" providerId="ADAL" clId="{0D8F5200-676B-4156-8C9A-209F58E036D8}" dt="2024-09-13T10:35:59.954" v="6156" actId="14100"/>
          <ac:picMkLst>
            <pc:docMk/>
            <pc:sldMk cId="2236841983" sldId="311"/>
            <ac:picMk id="14" creationId="{B3E4C117-4E70-0EEE-44C6-50CD0014D748}"/>
          </ac:picMkLst>
        </pc:picChg>
        <pc:picChg chg="add del mod modCrop">
          <ac:chgData name="Catherine Copp" userId="ab2310d7-8e38-4270-bea0-e07098d77c7d" providerId="ADAL" clId="{0D8F5200-676B-4156-8C9A-209F58E036D8}" dt="2024-09-04T12:41:46.796" v="5526" actId="478"/>
          <ac:picMkLst>
            <pc:docMk/>
            <pc:sldMk cId="2236841983" sldId="311"/>
            <ac:picMk id="15" creationId="{00EADEC6-D4CE-EF62-1416-A5F5139D6653}"/>
          </ac:picMkLst>
        </pc:picChg>
        <pc:picChg chg="add mod modCrop">
          <ac:chgData name="Catherine Copp" userId="ab2310d7-8e38-4270-bea0-e07098d77c7d" providerId="ADAL" clId="{0D8F5200-676B-4156-8C9A-209F58E036D8}" dt="2024-09-04T14:51:09.615" v="5630" actId="14100"/>
          <ac:picMkLst>
            <pc:docMk/>
            <pc:sldMk cId="2236841983" sldId="311"/>
            <ac:picMk id="16" creationId="{8B374947-E815-188C-9D1F-676942DB84C6}"/>
          </ac:picMkLst>
        </pc:picChg>
        <pc:picChg chg="add mod modCrop">
          <ac:chgData name="Catherine Copp" userId="ab2310d7-8e38-4270-bea0-e07098d77c7d" providerId="ADAL" clId="{0D8F5200-676B-4156-8C9A-209F58E036D8}" dt="2024-09-13T10:35:34.157" v="6152" actId="1076"/>
          <ac:picMkLst>
            <pc:docMk/>
            <pc:sldMk cId="2236841983" sldId="311"/>
            <ac:picMk id="20" creationId="{FA6F42DE-4C77-5208-F207-2831E2A2A6EE}"/>
          </ac:picMkLst>
        </pc:picChg>
        <pc:picChg chg="add mod modCrop">
          <ac:chgData name="Catherine Copp" userId="ab2310d7-8e38-4270-bea0-e07098d77c7d" providerId="ADAL" clId="{0D8F5200-676B-4156-8C9A-209F58E036D8}" dt="2024-09-13T10:35:36.355" v="6153" actId="1076"/>
          <ac:picMkLst>
            <pc:docMk/>
            <pc:sldMk cId="2236841983" sldId="311"/>
            <ac:picMk id="21" creationId="{A575E2DA-DE82-38ED-F422-1765573312EC}"/>
          </ac:picMkLst>
        </pc:picChg>
        <pc:picChg chg="add mod modCrop">
          <ac:chgData name="Catherine Copp" userId="ab2310d7-8e38-4270-bea0-e07098d77c7d" providerId="ADAL" clId="{0D8F5200-676B-4156-8C9A-209F58E036D8}" dt="2024-09-04T14:50:56.379" v="5628" actId="14100"/>
          <ac:picMkLst>
            <pc:docMk/>
            <pc:sldMk cId="2236841983" sldId="311"/>
            <ac:picMk id="27" creationId="{580B9C60-1431-2B82-6DFF-64741F3364A3}"/>
          </ac:picMkLst>
        </pc:picChg>
        <pc:picChg chg="add del mod">
          <ac:chgData name="Catherine Copp" userId="ab2310d7-8e38-4270-bea0-e07098d77c7d" providerId="ADAL" clId="{0D8F5200-676B-4156-8C9A-209F58E036D8}" dt="2024-08-22T14:27:23.249" v="3758" actId="478"/>
          <ac:picMkLst>
            <pc:docMk/>
            <pc:sldMk cId="2236841983" sldId="311"/>
            <ac:picMk id="2050" creationId="{24D1E3B6-332D-5220-7583-0B2C7E12C52E}"/>
          </ac:picMkLst>
        </pc:picChg>
        <pc:picChg chg="add del mod">
          <ac:chgData name="Catherine Copp" userId="ab2310d7-8e38-4270-bea0-e07098d77c7d" providerId="ADAL" clId="{0D8F5200-676B-4156-8C9A-209F58E036D8}" dt="2024-08-23T10:42:33.887" v="5138" actId="478"/>
          <ac:picMkLst>
            <pc:docMk/>
            <pc:sldMk cId="2236841983" sldId="311"/>
            <ac:picMk id="2052" creationId="{EF82B18B-0A3D-4D8A-725E-21E04C7E5783}"/>
          </ac:picMkLst>
        </pc:picChg>
      </pc:sldChg>
      <pc:sldChg chg="addSp delSp modSp mod">
        <pc:chgData name="Catherine Copp" userId="ab2310d7-8e38-4270-bea0-e07098d77c7d" providerId="ADAL" clId="{0D8F5200-676B-4156-8C9A-209F58E036D8}" dt="2024-09-05T10:17:46.976" v="5671" actId="14100"/>
        <pc:sldMkLst>
          <pc:docMk/>
          <pc:sldMk cId="250310417" sldId="312"/>
        </pc:sldMkLst>
        <pc:spChg chg="mod">
          <ac:chgData name="Catherine Copp" userId="ab2310d7-8e38-4270-bea0-e07098d77c7d" providerId="ADAL" clId="{0D8F5200-676B-4156-8C9A-209F58E036D8}" dt="2024-08-22T11:13:10.513" v="3560" actId="255"/>
          <ac:spMkLst>
            <pc:docMk/>
            <pc:sldMk cId="250310417" sldId="312"/>
            <ac:spMk id="2" creationId="{A970493A-D2C8-B423-6998-3AA6F7C315BA}"/>
          </ac:spMkLst>
        </pc:spChg>
        <pc:spChg chg="del mod">
          <ac:chgData name="Catherine Copp" userId="ab2310d7-8e38-4270-bea0-e07098d77c7d" providerId="ADAL" clId="{0D8F5200-676B-4156-8C9A-209F58E036D8}" dt="2024-09-05T10:16:41.498" v="5659" actId="478"/>
          <ac:spMkLst>
            <pc:docMk/>
            <pc:sldMk cId="250310417" sldId="312"/>
            <ac:spMk id="3" creationId="{5B398EC2-D4F4-7147-3241-6E4FEC89A63A}"/>
          </ac:spMkLst>
        </pc:spChg>
        <pc:spChg chg="del">
          <ac:chgData name="Catherine Copp" userId="ab2310d7-8e38-4270-bea0-e07098d77c7d" providerId="ADAL" clId="{0D8F5200-676B-4156-8C9A-209F58E036D8}" dt="2024-09-05T10:15:42.735" v="5645" actId="22"/>
          <ac:spMkLst>
            <pc:docMk/>
            <pc:sldMk cId="250310417" sldId="312"/>
            <ac:spMk id="4" creationId="{6396A7C3-6C40-57B8-1F4D-26087A3C37A9}"/>
          </ac:spMkLst>
        </pc:spChg>
        <pc:spChg chg="mod">
          <ac:chgData name="Catherine Copp" userId="ab2310d7-8e38-4270-bea0-e07098d77c7d" providerId="ADAL" clId="{0D8F5200-676B-4156-8C9A-209F58E036D8}" dt="2024-08-21T15:17:17.398" v="3178" actId="20577"/>
          <ac:spMkLst>
            <pc:docMk/>
            <pc:sldMk cId="250310417" sldId="312"/>
            <ac:spMk id="5" creationId="{5F2BB519-23B0-5FD9-5D39-D66BE07A397A}"/>
          </ac:spMkLst>
        </pc:spChg>
        <pc:spChg chg="del">
          <ac:chgData name="Catherine Copp" userId="ab2310d7-8e38-4270-bea0-e07098d77c7d" providerId="ADAL" clId="{0D8F5200-676B-4156-8C9A-209F58E036D8}" dt="2024-08-22T10:10:02.383" v="3323" actId="34307"/>
          <ac:spMkLst>
            <pc:docMk/>
            <pc:sldMk cId="250310417" sldId="312"/>
            <ac:spMk id="6" creationId="{5C96A6A7-2750-F3B5-F18F-BB4FB67F7B6C}"/>
          </ac:spMkLst>
        </pc:spChg>
        <pc:spChg chg="mod">
          <ac:chgData name="Catherine Copp" userId="ab2310d7-8e38-4270-bea0-e07098d77c7d" providerId="ADAL" clId="{0D8F5200-676B-4156-8C9A-209F58E036D8}" dt="2024-08-21T15:17:10.679" v="3162" actId="20577"/>
          <ac:spMkLst>
            <pc:docMk/>
            <pc:sldMk cId="250310417" sldId="312"/>
            <ac:spMk id="7" creationId="{14CD8DF8-A6B1-DB38-FE87-6762E82E26D2}"/>
          </ac:spMkLst>
        </pc:spChg>
        <pc:spChg chg="del">
          <ac:chgData name="Catherine Copp" userId="ab2310d7-8e38-4270-bea0-e07098d77c7d" providerId="ADAL" clId="{0D8F5200-676B-4156-8C9A-209F58E036D8}" dt="2024-08-22T10:17:38.142" v="3341"/>
          <ac:spMkLst>
            <pc:docMk/>
            <pc:sldMk cId="250310417" sldId="312"/>
            <ac:spMk id="8" creationId="{13E6BE8E-C107-F0FB-ADFF-CD1F0EFA1143}"/>
          </ac:spMkLst>
        </pc:spChg>
        <pc:spChg chg="mod">
          <ac:chgData name="Catherine Copp" userId="ab2310d7-8e38-4270-bea0-e07098d77c7d" providerId="ADAL" clId="{0D8F5200-676B-4156-8C9A-209F58E036D8}" dt="2024-08-28T15:51:43.810" v="5502" actId="20577"/>
          <ac:spMkLst>
            <pc:docMk/>
            <pc:sldMk cId="250310417" sldId="312"/>
            <ac:spMk id="9" creationId="{90C83623-0B97-EB6D-D16E-85D708CD8B10}"/>
          </ac:spMkLst>
        </pc:spChg>
        <pc:spChg chg="mod">
          <ac:chgData name="Catherine Copp" userId="ab2310d7-8e38-4270-bea0-e07098d77c7d" providerId="ADAL" clId="{0D8F5200-676B-4156-8C9A-209F58E036D8}" dt="2024-08-23T10:52:02.434" v="5204" actId="20577"/>
          <ac:spMkLst>
            <pc:docMk/>
            <pc:sldMk cId="250310417" sldId="312"/>
            <ac:spMk id="10" creationId="{3CB3F959-5403-F37B-3F15-17CF1C8FEA26}"/>
          </ac:spMkLst>
        </pc:spChg>
        <pc:spChg chg="add del mod">
          <ac:chgData name="Catherine Copp" userId="ab2310d7-8e38-4270-bea0-e07098d77c7d" providerId="ADAL" clId="{0D8F5200-676B-4156-8C9A-209F58E036D8}" dt="2024-08-22T10:12:53.613" v="3334"/>
          <ac:spMkLst>
            <pc:docMk/>
            <pc:sldMk cId="250310417" sldId="312"/>
            <ac:spMk id="15" creationId="{814A9A94-AD62-D677-1C46-24B66657063B}"/>
          </ac:spMkLst>
        </pc:spChg>
        <pc:picChg chg="add mod ord modCrop">
          <ac:chgData name="Catherine Copp" userId="ab2310d7-8e38-4270-bea0-e07098d77c7d" providerId="ADAL" clId="{0D8F5200-676B-4156-8C9A-209F58E036D8}" dt="2024-09-05T10:17:46.976" v="5671" actId="14100"/>
          <ac:picMkLst>
            <pc:docMk/>
            <pc:sldMk cId="250310417" sldId="312"/>
            <ac:picMk id="8" creationId="{7622F394-22CA-9AE0-CB97-21813EAE1EE8}"/>
          </ac:picMkLst>
        </pc:picChg>
        <pc:picChg chg="add del mod ord">
          <ac:chgData name="Catherine Copp" userId="ab2310d7-8e38-4270-bea0-e07098d77c7d" providerId="ADAL" clId="{0D8F5200-676B-4156-8C9A-209F58E036D8}" dt="2024-08-22T10:12:49.237" v="3333" actId="478"/>
          <ac:picMkLst>
            <pc:docMk/>
            <pc:sldMk cId="250310417" sldId="312"/>
            <ac:picMk id="12" creationId="{4912F2F6-963E-D14C-5753-05DDC96E9CD0}"/>
          </ac:picMkLst>
        </pc:picChg>
        <pc:picChg chg="add del mod modCrop">
          <ac:chgData name="Catherine Copp" userId="ab2310d7-8e38-4270-bea0-e07098d77c7d" providerId="ADAL" clId="{0D8F5200-676B-4156-8C9A-209F58E036D8}" dt="2024-08-22T10:12:45.847" v="3332" actId="478"/>
          <ac:picMkLst>
            <pc:docMk/>
            <pc:sldMk cId="250310417" sldId="312"/>
            <ac:picMk id="13" creationId="{5E6D65F4-A816-EFCB-73A9-F0C6711DF183}"/>
          </ac:picMkLst>
        </pc:picChg>
        <pc:picChg chg="add mod modCrop">
          <ac:chgData name="Catherine Copp" userId="ab2310d7-8e38-4270-bea0-e07098d77c7d" providerId="ADAL" clId="{0D8F5200-676B-4156-8C9A-209F58E036D8}" dt="2024-09-05T10:17:24.529" v="5667" actId="14100"/>
          <ac:picMkLst>
            <pc:docMk/>
            <pc:sldMk cId="250310417" sldId="312"/>
            <ac:picMk id="16" creationId="{338048F2-D73F-C18F-A7DD-B4B0BB4A6CE0}"/>
          </ac:picMkLst>
        </pc:picChg>
        <pc:picChg chg="add mod">
          <ac:chgData name="Catherine Copp" userId="ab2310d7-8e38-4270-bea0-e07098d77c7d" providerId="ADAL" clId="{0D8F5200-676B-4156-8C9A-209F58E036D8}" dt="2024-09-05T10:17:11.468" v="5665" actId="1076"/>
          <ac:picMkLst>
            <pc:docMk/>
            <pc:sldMk cId="250310417" sldId="312"/>
            <ac:picMk id="1026" creationId="{D66F7498-77BA-D103-11DF-A174DBABF9FF}"/>
          </ac:picMkLst>
        </pc:picChg>
      </pc:sldChg>
      <pc:sldChg chg="new del">
        <pc:chgData name="Catherine Copp" userId="ab2310d7-8e38-4270-bea0-e07098d77c7d" providerId="ADAL" clId="{0D8F5200-676B-4156-8C9A-209F58E036D8}" dt="2024-08-21T15:15:57.023" v="3085" actId="2696"/>
        <pc:sldMkLst>
          <pc:docMk/>
          <pc:sldMk cId="1216557748" sldId="312"/>
        </pc:sldMkLst>
      </pc:sldChg>
      <pc:sldChg chg="new del">
        <pc:chgData name="Catherine Copp" userId="ab2310d7-8e38-4270-bea0-e07098d77c7d" providerId="ADAL" clId="{0D8F5200-676B-4156-8C9A-209F58E036D8}" dt="2024-08-22T10:33:18.429" v="3382" actId="47"/>
        <pc:sldMkLst>
          <pc:docMk/>
          <pc:sldMk cId="4120178694" sldId="313"/>
        </pc:sldMkLst>
      </pc:sldChg>
      <pc:sldChg chg="addSp modSp new mod">
        <pc:chgData name="Catherine Copp" userId="ab2310d7-8e38-4270-bea0-e07098d77c7d" providerId="ADAL" clId="{0D8F5200-676B-4156-8C9A-209F58E036D8}" dt="2024-09-13T14:12:07.050" v="6250" actId="1076"/>
        <pc:sldMkLst>
          <pc:docMk/>
          <pc:sldMk cId="2834488922" sldId="314"/>
        </pc:sldMkLst>
        <pc:spChg chg="mod">
          <ac:chgData name="Catherine Copp" userId="ab2310d7-8e38-4270-bea0-e07098d77c7d" providerId="ADAL" clId="{0D8F5200-676B-4156-8C9A-209F58E036D8}" dt="2024-08-22T11:06:50.055" v="3524" actId="20577"/>
          <ac:spMkLst>
            <pc:docMk/>
            <pc:sldMk cId="2834488922" sldId="314"/>
            <ac:spMk id="2" creationId="{72E47E5D-D2D7-643F-4565-B0D64124FB59}"/>
          </ac:spMkLst>
        </pc:spChg>
        <pc:spChg chg="mod">
          <ac:chgData name="Catherine Copp" userId="ab2310d7-8e38-4270-bea0-e07098d77c7d" providerId="ADAL" clId="{0D8F5200-676B-4156-8C9A-209F58E036D8}" dt="2024-08-22T10:32:31.911" v="3377" actId="20577"/>
          <ac:spMkLst>
            <pc:docMk/>
            <pc:sldMk cId="2834488922" sldId="314"/>
            <ac:spMk id="3" creationId="{8D844C6E-96C4-2953-11D4-2B03B690810A}"/>
          </ac:spMkLst>
        </pc:spChg>
        <pc:picChg chg="add mod modCrop">
          <ac:chgData name="Catherine Copp" userId="ab2310d7-8e38-4270-bea0-e07098d77c7d" providerId="ADAL" clId="{0D8F5200-676B-4156-8C9A-209F58E036D8}" dt="2024-09-13T14:12:07.050" v="6250" actId="1076"/>
          <ac:picMkLst>
            <pc:docMk/>
            <pc:sldMk cId="2834488922" sldId="314"/>
            <ac:picMk id="5" creationId="{D908077B-C53D-0AA9-870F-F338E9E33B83}"/>
          </ac:picMkLst>
        </pc:picChg>
        <pc:picChg chg="add mod modCrop">
          <ac:chgData name="Catherine Copp" userId="ab2310d7-8e38-4270-bea0-e07098d77c7d" providerId="ADAL" clId="{0D8F5200-676B-4156-8C9A-209F58E036D8}" dt="2024-09-13T14:11:26.429" v="6242" actId="1076"/>
          <ac:picMkLst>
            <pc:docMk/>
            <pc:sldMk cId="2834488922" sldId="314"/>
            <ac:picMk id="6" creationId="{259E99A4-A09E-388B-3A69-CD96B7B8EB87}"/>
          </ac:picMkLst>
        </pc:picChg>
      </pc:sldChg>
      <pc:sldChg chg="addSp delSp modSp mod">
        <pc:chgData name="Catherine Copp" userId="ab2310d7-8e38-4270-bea0-e07098d77c7d" providerId="ADAL" clId="{0D8F5200-676B-4156-8C9A-209F58E036D8}" dt="2024-09-13T14:09:35.541" v="6236" actId="1076"/>
        <pc:sldMkLst>
          <pc:docMk/>
          <pc:sldMk cId="1900547021" sldId="315"/>
        </pc:sldMkLst>
        <pc:spChg chg="mod">
          <ac:chgData name="Catherine Copp" userId="ab2310d7-8e38-4270-bea0-e07098d77c7d" providerId="ADAL" clId="{0D8F5200-676B-4156-8C9A-209F58E036D8}" dt="2024-08-22T10:43:55.772" v="3397" actId="20577"/>
          <ac:spMkLst>
            <pc:docMk/>
            <pc:sldMk cId="1900547021" sldId="315"/>
            <ac:spMk id="2" creationId="{72E47E5D-D2D7-643F-4565-B0D64124FB59}"/>
          </ac:spMkLst>
        </pc:spChg>
        <pc:spChg chg="add mod">
          <ac:chgData name="Catherine Copp" userId="ab2310d7-8e38-4270-bea0-e07098d77c7d" providerId="ADAL" clId="{0D8F5200-676B-4156-8C9A-209F58E036D8}" dt="2024-09-13T14:08:36.704" v="6226" actId="1076"/>
          <ac:spMkLst>
            <pc:docMk/>
            <pc:sldMk cId="1900547021" sldId="315"/>
            <ac:spMk id="8" creationId="{4683D555-D3E8-EA2A-907D-06A3BDF4A309}"/>
          </ac:spMkLst>
        </pc:spChg>
        <pc:spChg chg="add mod">
          <ac:chgData name="Catherine Copp" userId="ab2310d7-8e38-4270-bea0-e07098d77c7d" providerId="ADAL" clId="{0D8F5200-676B-4156-8C9A-209F58E036D8}" dt="2024-08-22T10:43:51.357" v="3396" actId="20577"/>
          <ac:spMkLst>
            <pc:docMk/>
            <pc:sldMk cId="1900547021" sldId="315"/>
            <ac:spMk id="9" creationId="{92A4CCC5-9FA8-0B2B-E091-B528C4DB4E59}"/>
          </ac:spMkLst>
        </pc:spChg>
        <pc:picChg chg="del">
          <ac:chgData name="Catherine Copp" userId="ab2310d7-8e38-4270-bea0-e07098d77c7d" providerId="ADAL" clId="{0D8F5200-676B-4156-8C9A-209F58E036D8}" dt="2024-08-22T10:33:23.825" v="3383" actId="478"/>
          <ac:picMkLst>
            <pc:docMk/>
            <pc:sldMk cId="1900547021" sldId="315"/>
            <ac:picMk id="6" creationId="{259E99A4-A09E-388B-3A69-CD96B7B8EB87}"/>
          </ac:picMkLst>
        </pc:picChg>
        <pc:picChg chg="add mod modCrop">
          <ac:chgData name="Catherine Copp" userId="ab2310d7-8e38-4270-bea0-e07098d77c7d" providerId="ADAL" clId="{0D8F5200-676B-4156-8C9A-209F58E036D8}" dt="2024-08-22T10:42:55.893" v="3389" actId="1076"/>
          <ac:picMkLst>
            <pc:docMk/>
            <pc:sldMk cId="1900547021" sldId="315"/>
            <ac:picMk id="7" creationId="{8C42D0BA-5AA2-6B39-5784-9FB0AAD69400}"/>
          </ac:picMkLst>
        </pc:picChg>
        <pc:picChg chg="add mod">
          <ac:chgData name="Catherine Copp" userId="ab2310d7-8e38-4270-bea0-e07098d77c7d" providerId="ADAL" clId="{0D8F5200-676B-4156-8C9A-209F58E036D8}" dt="2024-09-13T14:09:05.481" v="6230" actId="1076"/>
          <ac:picMkLst>
            <pc:docMk/>
            <pc:sldMk cId="1900547021" sldId="315"/>
            <ac:picMk id="10" creationId="{7C8BB462-10CB-44CE-29C1-E6E314D0A79C}"/>
          </ac:picMkLst>
        </pc:picChg>
        <pc:picChg chg="add mod modCrop">
          <ac:chgData name="Catherine Copp" userId="ab2310d7-8e38-4270-bea0-e07098d77c7d" providerId="ADAL" clId="{0D8F5200-676B-4156-8C9A-209F58E036D8}" dt="2024-08-22T10:45:08.321" v="3406" actId="1076"/>
          <ac:picMkLst>
            <pc:docMk/>
            <pc:sldMk cId="1900547021" sldId="315"/>
            <ac:picMk id="11" creationId="{1748F6EB-6E10-1D10-BC2F-F9C1722CDFBE}"/>
          </ac:picMkLst>
        </pc:picChg>
        <pc:picChg chg="add mod">
          <ac:chgData name="Catherine Copp" userId="ab2310d7-8e38-4270-bea0-e07098d77c7d" providerId="ADAL" clId="{0D8F5200-676B-4156-8C9A-209F58E036D8}" dt="2024-09-13T14:09:35.541" v="6236" actId="1076"/>
          <ac:picMkLst>
            <pc:docMk/>
            <pc:sldMk cId="1900547021" sldId="315"/>
            <ac:picMk id="12" creationId="{11F1A8DB-F9FD-4A76-33CF-134C8EFC1914}"/>
          </ac:picMkLst>
        </pc:picChg>
        <pc:inkChg chg="add del">
          <ac:chgData name="Catherine Copp" userId="ab2310d7-8e38-4270-bea0-e07098d77c7d" providerId="ADAL" clId="{0D8F5200-676B-4156-8C9A-209F58E036D8}" dt="2024-09-13T14:07:28.897" v="6221" actId="9405"/>
          <ac:inkMkLst>
            <pc:docMk/>
            <pc:sldMk cId="1900547021" sldId="315"/>
            <ac:inkMk id="5" creationId="{572EE064-A729-75F5-0A0C-BD3B765FA5D5}"/>
          </ac:inkMkLst>
        </pc:inkChg>
        <pc:inkChg chg="add del">
          <ac:chgData name="Catherine Copp" userId="ab2310d7-8e38-4270-bea0-e07098d77c7d" providerId="ADAL" clId="{0D8F5200-676B-4156-8C9A-209F58E036D8}" dt="2024-09-13T14:07:40.456" v="6223" actId="9405"/>
          <ac:inkMkLst>
            <pc:docMk/>
            <pc:sldMk cId="1900547021" sldId="315"/>
            <ac:inkMk id="6" creationId="{14837343-D341-5AF7-85B2-61F8B5C072DF}"/>
          </ac:inkMkLst>
        </pc:inkChg>
      </pc:sldChg>
      <pc:sldChg chg="addSp delSp modSp new mod">
        <pc:chgData name="Catherine Copp" userId="ab2310d7-8e38-4270-bea0-e07098d77c7d" providerId="ADAL" clId="{0D8F5200-676B-4156-8C9A-209F58E036D8}" dt="2024-09-13T10:48:24.952" v="6196" actId="14100"/>
        <pc:sldMkLst>
          <pc:docMk/>
          <pc:sldMk cId="3389852323" sldId="316"/>
        </pc:sldMkLst>
        <pc:spChg chg="mod">
          <ac:chgData name="Catherine Copp" userId="ab2310d7-8e38-4270-bea0-e07098d77c7d" providerId="ADAL" clId="{0D8F5200-676B-4156-8C9A-209F58E036D8}" dt="2024-08-22T11:13:21.917" v="3562" actId="255"/>
          <ac:spMkLst>
            <pc:docMk/>
            <pc:sldMk cId="3389852323" sldId="316"/>
            <ac:spMk id="2" creationId="{A61CCE22-9EF5-8301-99C6-574938233390}"/>
          </ac:spMkLst>
        </pc:spChg>
        <pc:spChg chg="mod">
          <ac:chgData name="Catherine Copp" userId="ab2310d7-8e38-4270-bea0-e07098d77c7d" providerId="ADAL" clId="{0D8F5200-676B-4156-8C9A-209F58E036D8}" dt="2024-09-13T10:41:31.318" v="6166" actId="113"/>
          <ac:spMkLst>
            <pc:docMk/>
            <pc:sldMk cId="3389852323" sldId="316"/>
            <ac:spMk id="3" creationId="{81D94961-A8C7-46D5-C71E-559D24E91D86}"/>
          </ac:spMkLst>
        </pc:spChg>
        <pc:spChg chg="del mod">
          <ac:chgData name="Catherine Copp" userId="ab2310d7-8e38-4270-bea0-e07098d77c7d" providerId="ADAL" clId="{0D8F5200-676B-4156-8C9A-209F58E036D8}" dt="2024-08-22T11:00:30.204" v="3461" actId="478"/>
          <ac:spMkLst>
            <pc:docMk/>
            <pc:sldMk cId="3389852323" sldId="316"/>
            <ac:spMk id="4" creationId="{A34E6A5E-8613-9AB4-B890-E39CBB744749}"/>
          </ac:spMkLst>
        </pc:spChg>
        <pc:spChg chg="mod">
          <ac:chgData name="Catherine Copp" userId="ab2310d7-8e38-4270-bea0-e07098d77c7d" providerId="ADAL" clId="{0D8F5200-676B-4156-8C9A-209F58E036D8}" dt="2024-09-13T10:41:50.771" v="6168" actId="1076"/>
          <ac:spMkLst>
            <pc:docMk/>
            <pc:sldMk cId="3389852323" sldId="316"/>
            <ac:spMk id="5" creationId="{523F2F62-62C6-3E81-669F-0F9F162B329E}"/>
          </ac:spMkLst>
        </pc:spChg>
        <pc:spChg chg="del">
          <ac:chgData name="Catherine Copp" userId="ab2310d7-8e38-4270-bea0-e07098d77c7d" providerId="ADAL" clId="{0D8F5200-676B-4156-8C9A-209F58E036D8}" dt="2024-08-22T11:00:35.611" v="3462" actId="478"/>
          <ac:spMkLst>
            <pc:docMk/>
            <pc:sldMk cId="3389852323" sldId="316"/>
            <ac:spMk id="6" creationId="{B7497189-8F70-CB2E-30DC-C64F90B26D08}"/>
          </ac:spMkLst>
        </pc:spChg>
        <pc:spChg chg="del mod">
          <ac:chgData name="Catherine Copp" userId="ab2310d7-8e38-4270-bea0-e07098d77c7d" providerId="ADAL" clId="{0D8F5200-676B-4156-8C9A-209F58E036D8}" dt="2024-09-13T10:45:25.059" v="6188" actId="478"/>
          <ac:spMkLst>
            <pc:docMk/>
            <pc:sldMk cId="3389852323" sldId="316"/>
            <ac:spMk id="7" creationId="{660D848A-2A3E-E4E7-F7AA-025254D27423}"/>
          </ac:spMkLst>
        </pc:spChg>
        <pc:spChg chg="del mod">
          <ac:chgData name="Catherine Copp" userId="ab2310d7-8e38-4270-bea0-e07098d77c7d" providerId="ADAL" clId="{0D8F5200-676B-4156-8C9A-209F58E036D8}" dt="2024-08-22T15:31:49.072" v="3774" actId="478"/>
          <ac:spMkLst>
            <pc:docMk/>
            <pc:sldMk cId="3389852323" sldId="316"/>
            <ac:spMk id="8" creationId="{FF535A60-52D1-CAC9-F917-BDA0F90DDC74}"/>
          </ac:spMkLst>
        </pc:spChg>
        <pc:spChg chg="mod">
          <ac:chgData name="Catherine Copp" userId="ab2310d7-8e38-4270-bea0-e07098d77c7d" providerId="ADAL" clId="{0D8F5200-676B-4156-8C9A-209F58E036D8}" dt="2024-08-28T15:51:32.034" v="5497" actId="20577"/>
          <ac:spMkLst>
            <pc:docMk/>
            <pc:sldMk cId="3389852323" sldId="316"/>
            <ac:spMk id="9" creationId="{8FC4C982-382F-6814-D7F5-60E999D4166D}"/>
          </ac:spMkLst>
        </pc:spChg>
        <pc:spChg chg="mod">
          <ac:chgData name="Catherine Copp" userId="ab2310d7-8e38-4270-bea0-e07098d77c7d" providerId="ADAL" clId="{0D8F5200-676B-4156-8C9A-209F58E036D8}" dt="2024-08-28T15:51:35.411" v="5501" actId="20577"/>
          <ac:spMkLst>
            <pc:docMk/>
            <pc:sldMk cId="3389852323" sldId="316"/>
            <ac:spMk id="10" creationId="{E9116AE7-99EE-8C88-0D4B-BFA061373895}"/>
          </ac:spMkLst>
        </pc:spChg>
        <pc:spChg chg="add mod">
          <ac:chgData name="Catherine Copp" userId="ab2310d7-8e38-4270-bea0-e07098d77c7d" providerId="ADAL" clId="{0D8F5200-676B-4156-8C9A-209F58E036D8}" dt="2024-09-13T10:43:35.495" v="6181" actId="1076"/>
          <ac:spMkLst>
            <pc:docMk/>
            <pc:sldMk cId="3389852323" sldId="316"/>
            <ac:spMk id="12" creationId="{D56F1185-9439-2C79-E470-14CC1E8A5409}"/>
          </ac:spMkLst>
        </pc:spChg>
        <pc:spChg chg="add mod">
          <ac:chgData name="Catherine Copp" userId="ab2310d7-8e38-4270-bea0-e07098d77c7d" providerId="ADAL" clId="{0D8F5200-676B-4156-8C9A-209F58E036D8}" dt="2024-08-22T11:01:39.635" v="3470" actId="1076"/>
          <ac:spMkLst>
            <pc:docMk/>
            <pc:sldMk cId="3389852323" sldId="316"/>
            <ac:spMk id="13" creationId="{D33E7767-9200-4C97-E0AA-C1168A1A9381}"/>
          </ac:spMkLst>
        </pc:spChg>
        <pc:spChg chg="add mod">
          <ac:chgData name="Catherine Copp" userId="ab2310d7-8e38-4270-bea0-e07098d77c7d" providerId="ADAL" clId="{0D8F5200-676B-4156-8C9A-209F58E036D8}" dt="2024-09-13T10:41:55.093" v="6169" actId="1076"/>
          <ac:spMkLst>
            <pc:docMk/>
            <pc:sldMk cId="3389852323" sldId="316"/>
            <ac:spMk id="15" creationId="{324D9768-E688-6C74-A34F-5A380D922930}"/>
          </ac:spMkLst>
        </pc:spChg>
        <pc:spChg chg="add del mod">
          <ac:chgData name="Catherine Copp" userId="ab2310d7-8e38-4270-bea0-e07098d77c7d" providerId="ADAL" clId="{0D8F5200-676B-4156-8C9A-209F58E036D8}" dt="2024-09-13T10:45:54.414" v="6194" actId="478"/>
          <ac:spMkLst>
            <pc:docMk/>
            <pc:sldMk cId="3389852323" sldId="316"/>
            <ac:spMk id="18" creationId="{04B2F709-9649-D945-7D92-3B5030724EEB}"/>
          </ac:spMkLst>
        </pc:spChg>
        <pc:picChg chg="add mod modCrop">
          <ac:chgData name="Catherine Copp" userId="ab2310d7-8e38-4270-bea0-e07098d77c7d" providerId="ADAL" clId="{0D8F5200-676B-4156-8C9A-209F58E036D8}" dt="2024-09-13T10:39:51.588" v="6163" actId="1076"/>
          <ac:picMkLst>
            <pc:docMk/>
            <pc:sldMk cId="3389852323" sldId="316"/>
            <ac:picMk id="6" creationId="{17EF6189-26BD-CC66-D50B-EADAABC2B459}"/>
          </ac:picMkLst>
        </pc:picChg>
        <pc:picChg chg="add mod modCrop">
          <ac:chgData name="Catherine Copp" userId="ab2310d7-8e38-4270-bea0-e07098d77c7d" providerId="ADAL" clId="{0D8F5200-676B-4156-8C9A-209F58E036D8}" dt="2024-09-13T10:48:24.952" v="6196" actId="14100"/>
          <ac:picMkLst>
            <pc:docMk/>
            <pc:sldMk cId="3389852323" sldId="316"/>
            <ac:picMk id="16" creationId="{C12A6B59-7A27-4E35-6BA8-520AB794EDFD}"/>
          </ac:picMkLst>
        </pc:picChg>
        <pc:picChg chg="add del mod">
          <ac:chgData name="Catherine Copp" userId="ab2310d7-8e38-4270-bea0-e07098d77c7d" providerId="ADAL" clId="{0D8F5200-676B-4156-8C9A-209F58E036D8}" dt="2024-08-22T11:05:36.908" v="3487" actId="478"/>
          <ac:picMkLst>
            <pc:docMk/>
            <pc:sldMk cId="3389852323" sldId="316"/>
            <ac:picMk id="17" creationId="{2810A255-D88F-703B-DE94-937635CA55C8}"/>
          </ac:picMkLst>
        </pc:picChg>
        <pc:picChg chg="add del mod modCrop">
          <ac:chgData name="Catherine Copp" userId="ab2310d7-8e38-4270-bea0-e07098d77c7d" providerId="ADAL" clId="{0D8F5200-676B-4156-8C9A-209F58E036D8}" dt="2024-09-13T10:39:26.867" v="6157" actId="478"/>
          <ac:picMkLst>
            <pc:docMk/>
            <pc:sldMk cId="3389852323" sldId="316"/>
            <ac:picMk id="19" creationId="{12F13559-8944-910D-C7C4-E014FD7E234B}"/>
          </ac:picMkLst>
        </pc:picChg>
        <pc:picChg chg="add del mod modCrop">
          <ac:chgData name="Catherine Copp" userId="ab2310d7-8e38-4270-bea0-e07098d77c7d" providerId="ADAL" clId="{0D8F5200-676B-4156-8C9A-209F58E036D8}" dt="2024-09-13T10:45:59.608" v="6195" actId="1076"/>
          <ac:picMkLst>
            <pc:docMk/>
            <pc:sldMk cId="3389852323" sldId="316"/>
            <ac:picMk id="20" creationId="{50B3C4FF-7DFB-6183-E407-312CC303A98F}"/>
          </ac:picMkLst>
        </pc:picChg>
        <pc:picChg chg="add mod modCrop">
          <ac:chgData name="Catherine Copp" userId="ab2310d7-8e38-4270-bea0-e07098d77c7d" providerId="ADAL" clId="{0D8F5200-676B-4156-8C9A-209F58E036D8}" dt="2024-08-22T15:33:48.361" v="3787" actId="1076"/>
          <ac:picMkLst>
            <pc:docMk/>
            <pc:sldMk cId="3389852323" sldId="316"/>
            <ac:picMk id="21" creationId="{9FACB062-A724-C21D-4057-C528A17186A5}"/>
          </ac:picMkLst>
        </pc:picChg>
      </pc:sldChg>
      <pc:sldChg chg="addSp delSp modSp mod ord">
        <pc:chgData name="Catherine Copp" userId="ab2310d7-8e38-4270-bea0-e07098d77c7d" providerId="ADAL" clId="{0D8F5200-676B-4156-8C9A-209F58E036D8}" dt="2024-09-13T14:19:23.222" v="6251" actId="1076"/>
        <pc:sldMkLst>
          <pc:docMk/>
          <pc:sldMk cId="3752117311" sldId="317"/>
        </pc:sldMkLst>
        <pc:spChg chg="add mod">
          <ac:chgData name="Catherine Copp" userId="ab2310d7-8e38-4270-bea0-e07098d77c7d" providerId="ADAL" clId="{0D8F5200-676B-4156-8C9A-209F58E036D8}" dt="2024-08-22T11:12:00.119" v="3554" actId="1076"/>
          <ac:spMkLst>
            <pc:docMk/>
            <pc:sldMk cId="3752117311" sldId="317"/>
            <ac:spMk id="11" creationId="{51DAE41F-6F59-73DD-8D81-ADBC08F00B82}"/>
          </ac:spMkLst>
        </pc:spChg>
        <pc:picChg chg="del">
          <ac:chgData name="Catherine Copp" userId="ab2310d7-8e38-4270-bea0-e07098d77c7d" providerId="ADAL" clId="{0D8F5200-676B-4156-8C9A-209F58E036D8}" dt="2024-08-22T11:07:20.540" v="3525" actId="478"/>
          <ac:picMkLst>
            <pc:docMk/>
            <pc:sldMk cId="3752117311" sldId="317"/>
            <ac:picMk id="6" creationId="{259E99A4-A09E-388B-3A69-CD96B7B8EB87}"/>
          </ac:picMkLst>
        </pc:picChg>
        <pc:picChg chg="add mod modCrop">
          <ac:chgData name="Catherine Copp" userId="ab2310d7-8e38-4270-bea0-e07098d77c7d" providerId="ADAL" clId="{0D8F5200-676B-4156-8C9A-209F58E036D8}" dt="2024-09-13T14:19:23.222" v="6251" actId="1076"/>
          <ac:picMkLst>
            <pc:docMk/>
            <pc:sldMk cId="3752117311" sldId="317"/>
            <ac:picMk id="7" creationId="{A21F5F70-E7FC-CDB7-4ED2-989D69E5376E}"/>
          </ac:picMkLst>
        </pc:picChg>
        <pc:picChg chg="add mod modCrop">
          <ac:chgData name="Catherine Copp" userId="ab2310d7-8e38-4270-bea0-e07098d77c7d" providerId="ADAL" clId="{0D8F5200-676B-4156-8C9A-209F58E036D8}" dt="2024-08-22T11:12:11.614" v="3556" actId="1076"/>
          <ac:picMkLst>
            <pc:docMk/>
            <pc:sldMk cId="3752117311" sldId="317"/>
            <ac:picMk id="9" creationId="{34B224C2-8F97-7344-DB9D-C093167B7783}"/>
          </ac:picMkLst>
        </pc:picChg>
      </pc:sldChg>
      <pc:sldChg chg="addSp delSp modSp del mod">
        <pc:chgData name="Catherine Copp" userId="ab2310d7-8e38-4270-bea0-e07098d77c7d" providerId="ADAL" clId="{0D8F5200-676B-4156-8C9A-209F58E036D8}" dt="2024-09-09T16:30:07.333" v="5683" actId="47"/>
        <pc:sldMkLst>
          <pc:docMk/>
          <pc:sldMk cId="3641470928" sldId="318"/>
        </pc:sldMkLst>
        <pc:spChg chg="mod">
          <ac:chgData name="Catherine Copp" userId="ab2310d7-8e38-4270-bea0-e07098d77c7d" providerId="ADAL" clId="{0D8F5200-676B-4156-8C9A-209F58E036D8}" dt="2024-08-22T11:14:25.941" v="3584" actId="14100"/>
          <ac:spMkLst>
            <pc:docMk/>
            <pc:sldMk cId="3641470928" sldId="318"/>
            <ac:spMk id="2" creationId="{9540FB38-0113-4F80-BBD4-A9C97FF40720}"/>
          </ac:spMkLst>
        </pc:spChg>
        <pc:spChg chg="del mod">
          <ac:chgData name="Catherine Copp" userId="ab2310d7-8e38-4270-bea0-e07098d77c7d" providerId="ADAL" clId="{0D8F5200-676B-4156-8C9A-209F58E036D8}" dt="2024-08-22T11:16:29.372" v="3592" actId="22"/>
          <ac:spMkLst>
            <pc:docMk/>
            <pc:sldMk cId="3641470928" sldId="318"/>
            <ac:spMk id="3" creationId="{75982AA6-9E74-43FC-B452-142C7571DCCC}"/>
          </ac:spMkLst>
        </pc:spChg>
        <pc:spChg chg="add mod">
          <ac:chgData name="Catherine Copp" userId="ab2310d7-8e38-4270-bea0-e07098d77c7d" providerId="ADAL" clId="{0D8F5200-676B-4156-8C9A-209F58E036D8}" dt="2024-08-22T11:14:59.952" v="3588" actId="20577"/>
          <ac:spMkLst>
            <pc:docMk/>
            <pc:sldMk cId="3641470928" sldId="318"/>
            <ac:spMk id="5" creationId="{8A03DDBE-1A08-1428-095B-DF64A3AE36D4}"/>
          </ac:spMkLst>
        </pc:spChg>
        <pc:spChg chg="add del mod">
          <ac:chgData name="Catherine Copp" userId="ab2310d7-8e38-4270-bea0-e07098d77c7d" providerId="ADAL" clId="{0D8F5200-676B-4156-8C9A-209F58E036D8}" dt="2024-08-22T11:16:24.230" v="3591" actId="22"/>
          <ac:spMkLst>
            <pc:docMk/>
            <pc:sldMk cId="3641470928" sldId="318"/>
            <ac:spMk id="7" creationId="{AAAF2349-0D4A-2491-AFC3-612B3760D1D7}"/>
          </ac:spMkLst>
        </pc:spChg>
        <pc:spChg chg="mod">
          <ac:chgData name="Catherine Copp" userId="ab2310d7-8e38-4270-bea0-e07098d77c7d" providerId="ADAL" clId="{0D8F5200-676B-4156-8C9A-209F58E036D8}" dt="2024-08-22T11:48:41.867" v="3678" actId="20577"/>
          <ac:spMkLst>
            <pc:docMk/>
            <pc:sldMk cId="3641470928" sldId="318"/>
            <ac:spMk id="8" creationId="{D3E3ABAA-EBF5-4FC5-BEEE-FBA5A228E046}"/>
          </ac:spMkLst>
        </pc:spChg>
        <pc:spChg chg="add del mod">
          <ac:chgData name="Catherine Copp" userId="ab2310d7-8e38-4270-bea0-e07098d77c7d" providerId="ADAL" clId="{0D8F5200-676B-4156-8C9A-209F58E036D8}" dt="2024-08-22T11:44:53.082" v="3629" actId="22"/>
          <ac:spMkLst>
            <pc:docMk/>
            <pc:sldMk cId="3641470928" sldId="318"/>
            <ac:spMk id="19" creationId="{02CEF137-4FD2-A870-DB54-3349FE5AE7E7}"/>
          </ac:spMkLst>
        </pc:spChg>
        <pc:spChg chg="add del mod">
          <ac:chgData name="Catherine Copp" userId="ab2310d7-8e38-4270-bea0-e07098d77c7d" providerId="ADAL" clId="{0D8F5200-676B-4156-8C9A-209F58E036D8}" dt="2024-08-22T11:48:13.652" v="3656" actId="478"/>
          <ac:spMkLst>
            <pc:docMk/>
            <pc:sldMk cId="3641470928" sldId="318"/>
            <ac:spMk id="23" creationId="{D72F64D4-5271-00CA-A7F9-5767DB2C2BE2}"/>
          </ac:spMkLst>
        </pc:spChg>
        <pc:spChg chg="mod">
          <ac:chgData name="Catherine Copp" userId="ab2310d7-8e38-4270-bea0-e07098d77c7d" providerId="ADAL" clId="{0D8F5200-676B-4156-8C9A-209F58E036D8}" dt="2024-08-22T11:48:47.274" v="3682" actId="20577"/>
          <ac:spMkLst>
            <pc:docMk/>
            <pc:sldMk cId="3641470928" sldId="318"/>
            <ac:spMk id="27" creationId="{DE73A436-2258-9098-FCD9-48F0B50031FA}"/>
          </ac:spMkLst>
        </pc:spChg>
        <pc:picChg chg="del">
          <ac:chgData name="Catherine Copp" userId="ab2310d7-8e38-4270-bea0-e07098d77c7d" providerId="ADAL" clId="{0D8F5200-676B-4156-8C9A-209F58E036D8}" dt="2024-08-22T11:16:19.586" v="3590" actId="478"/>
          <ac:picMkLst>
            <pc:docMk/>
            <pc:sldMk cId="3641470928" sldId="318"/>
            <ac:picMk id="9" creationId="{AEB0C4AE-AA7C-5DA3-055E-29BFA77B3D03}"/>
          </ac:picMkLst>
        </pc:picChg>
        <pc:picChg chg="add del mod ord modCrop">
          <ac:chgData name="Catherine Copp" userId="ab2310d7-8e38-4270-bea0-e07098d77c7d" providerId="ADAL" clId="{0D8F5200-676B-4156-8C9A-209F58E036D8}" dt="2024-08-22T11:44:11.138" v="3628" actId="478"/>
          <ac:picMkLst>
            <pc:docMk/>
            <pc:sldMk cId="3641470928" sldId="318"/>
            <ac:picMk id="11" creationId="{B460AB31-39EE-5642-324B-132DD31797B9}"/>
          </ac:picMkLst>
        </pc:picChg>
        <pc:picChg chg="add del mod ord modCrop">
          <ac:chgData name="Catherine Copp" userId="ab2310d7-8e38-4270-bea0-e07098d77c7d" providerId="ADAL" clId="{0D8F5200-676B-4156-8C9A-209F58E036D8}" dt="2024-08-22T11:46:55.309" v="3643" actId="478"/>
          <ac:picMkLst>
            <pc:docMk/>
            <pc:sldMk cId="3641470928" sldId="318"/>
            <ac:picMk id="13" creationId="{701FE7C0-AEA8-4519-1E06-0B11D42DC1F5}"/>
          </ac:picMkLst>
        </pc:picChg>
        <pc:picChg chg="add mod modCrop">
          <ac:chgData name="Catherine Copp" userId="ab2310d7-8e38-4270-bea0-e07098d77c7d" providerId="ADAL" clId="{0D8F5200-676B-4156-8C9A-209F58E036D8}" dt="2024-08-22T11:46:38.024" v="3642" actId="1076"/>
          <ac:picMkLst>
            <pc:docMk/>
            <pc:sldMk cId="3641470928" sldId="318"/>
            <ac:picMk id="15" creationId="{DB068A8E-57DB-35E5-EAF7-7E67D3EFB4D0}"/>
          </ac:picMkLst>
        </pc:picChg>
        <pc:picChg chg="add del mod modCrop">
          <ac:chgData name="Catherine Copp" userId="ab2310d7-8e38-4270-bea0-e07098d77c7d" providerId="ADAL" clId="{0D8F5200-676B-4156-8C9A-209F58E036D8}" dt="2024-08-22T11:45:40.428" v="3635" actId="478"/>
          <ac:picMkLst>
            <pc:docMk/>
            <pc:sldMk cId="3641470928" sldId="318"/>
            <ac:picMk id="17" creationId="{17CDB3F3-4814-C90E-C323-0A872D63DFDC}"/>
          </ac:picMkLst>
        </pc:picChg>
        <pc:picChg chg="add mod ord modCrop">
          <ac:chgData name="Catherine Copp" userId="ab2310d7-8e38-4270-bea0-e07098d77c7d" providerId="ADAL" clId="{0D8F5200-676B-4156-8C9A-209F58E036D8}" dt="2024-08-22T11:47:54.471" v="3653" actId="14100"/>
          <ac:picMkLst>
            <pc:docMk/>
            <pc:sldMk cId="3641470928" sldId="318"/>
            <ac:picMk id="21" creationId="{DAEBA525-F23F-6A93-3FA0-153D900397D1}"/>
          </ac:picMkLst>
        </pc:picChg>
        <pc:picChg chg="add mod modCrop">
          <ac:chgData name="Catherine Copp" userId="ab2310d7-8e38-4270-bea0-e07098d77c7d" providerId="ADAL" clId="{0D8F5200-676B-4156-8C9A-209F58E036D8}" dt="2024-08-22T11:48:34.536" v="3659" actId="1076"/>
          <ac:picMkLst>
            <pc:docMk/>
            <pc:sldMk cId="3641470928" sldId="318"/>
            <ac:picMk id="25" creationId="{B23971DD-29A2-51D7-5ED6-3F864134CA3A}"/>
          </ac:picMkLst>
        </pc:picChg>
        <pc:inkChg chg="add">
          <ac:chgData name="Catherine Copp" userId="ab2310d7-8e38-4270-bea0-e07098d77c7d" providerId="ADAL" clId="{0D8F5200-676B-4156-8C9A-209F58E036D8}" dt="2024-08-22T11:53:50.398" v="3683" actId="9405"/>
          <ac:inkMkLst>
            <pc:docMk/>
            <pc:sldMk cId="3641470928" sldId="318"/>
            <ac:inkMk id="26" creationId="{5DB4CB38-251F-30BB-29BD-5F2292F97F1E}"/>
          </ac:inkMkLst>
        </pc:inkChg>
        <pc:inkChg chg="add">
          <ac:chgData name="Catherine Copp" userId="ab2310d7-8e38-4270-bea0-e07098d77c7d" providerId="ADAL" clId="{0D8F5200-676B-4156-8C9A-209F58E036D8}" dt="2024-08-22T11:53:53.827" v="3684" actId="9405"/>
          <ac:inkMkLst>
            <pc:docMk/>
            <pc:sldMk cId="3641470928" sldId="318"/>
            <ac:inkMk id="29" creationId="{DB1F432C-ACF6-963C-B0F1-2451743206E5}"/>
          </ac:inkMkLst>
        </pc:inkChg>
        <pc:inkChg chg="add">
          <ac:chgData name="Catherine Copp" userId="ab2310d7-8e38-4270-bea0-e07098d77c7d" providerId="ADAL" clId="{0D8F5200-676B-4156-8C9A-209F58E036D8}" dt="2024-08-22T11:53:59.769" v="3685" actId="9405"/>
          <ac:inkMkLst>
            <pc:docMk/>
            <pc:sldMk cId="3641470928" sldId="318"/>
            <ac:inkMk id="30" creationId="{1B1F37BD-B8CC-D3E6-087C-7FEC557D7D17}"/>
          </ac:inkMkLst>
        </pc:inkChg>
        <pc:inkChg chg="add">
          <ac:chgData name="Catherine Copp" userId="ab2310d7-8e38-4270-bea0-e07098d77c7d" providerId="ADAL" clId="{0D8F5200-676B-4156-8C9A-209F58E036D8}" dt="2024-08-22T11:54:02.989" v="3686" actId="9405"/>
          <ac:inkMkLst>
            <pc:docMk/>
            <pc:sldMk cId="3641470928" sldId="318"/>
            <ac:inkMk id="31" creationId="{F926395A-A3DD-FBAB-C07F-502E62DBFA2A}"/>
          </ac:inkMkLst>
        </pc:inkChg>
        <pc:inkChg chg="add">
          <ac:chgData name="Catherine Copp" userId="ab2310d7-8e38-4270-bea0-e07098d77c7d" providerId="ADAL" clId="{0D8F5200-676B-4156-8C9A-209F58E036D8}" dt="2024-08-22T11:54:15.466" v="3687" actId="9405"/>
          <ac:inkMkLst>
            <pc:docMk/>
            <pc:sldMk cId="3641470928" sldId="318"/>
            <ac:inkMk id="32" creationId="{96FD5A04-7B8D-9D5C-93C0-4964698CC8C8}"/>
          </ac:inkMkLst>
        </pc:inkChg>
        <pc:inkChg chg="add">
          <ac:chgData name="Catherine Copp" userId="ab2310d7-8e38-4270-bea0-e07098d77c7d" providerId="ADAL" clId="{0D8F5200-676B-4156-8C9A-209F58E036D8}" dt="2024-08-22T11:54:18.779" v="3688" actId="9405"/>
          <ac:inkMkLst>
            <pc:docMk/>
            <pc:sldMk cId="3641470928" sldId="318"/>
            <ac:inkMk id="33" creationId="{10DDAC02-D829-A69A-B7E7-595DA7CC09D0}"/>
          </ac:inkMkLst>
        </pc:inkChg>
      </pc:sldChg>
      <pc:sldChg chg="modSp mod ord">
        <pc:chgData name="Catherine Copp" userId="ab2310d7-8e38-4270-bea0-e07098d77c7d" providerId="ADAL" clId="{0D8F5200-676B-4156-8C9A-209F58E036D8}" dt="2024-09-13T11:24:09.815" v="6207" actId="2165"/>
        <pc:sldMkLst>
          <pc:docMk/>
          <pc:sldMk cId="1778881960" sldId="319"/>
        </pc:sldMkLst>
        <pc:spChg chg="mod">
          <ac:chgData name="Catherine Copp" userId="ab2310d7-8e38-4270-bea0-e07098d77c7d" providerId="ADAL" clId="{0D8F5200-676B-4156-8C9A-209F58E036D8}" dt="2024-08-23T09:09:57.926" v="3804" actId="1076"/>
          <ac:spMkLst>
            <pc:docMk/>
            <pc:sldMk cId="1778881960" sldId="319"/>
            <ac:spMk id="2" creationId="{6D48DE4E-F7AF-4563-B6F4-DD8C689868B2}"/>
          </ac:spMkLst>
        </pc:spChg>
        <pc:spChg chg="mod">
          <ac:chgData name="Catherine Copp" userId="ab2310d7-8e38-4270-bea0-e07098d77c7d" providerId="ADAL" clId="{0D8F5200-676B-4156-8C9A-209F58E036D8}" dt="2024-08-28T15:50:50.851" v="5432" actId="20577"/>
          <ac:spMkLst>
            <pc:docMk/>
            <pc:sldMk cId="1778881960" sldId="319"/>
            <ac:spMk id="5" creationId="{7DEDE294-B0CC-4B2B-B4EB-CDB318F28838}"/>
          </ac:spMkLst>
        </pc:spChg>
        <pc:spChg chg="mod">
          <ac:chgData name="Catherine Copp" userId="ab2310d7-8e38-4270-bea0-e07098d77c7d" providerId="ADAL" clId="{0D8F5200-676B-4156-8C9A-209F58E036D8}" dt="2024-08-23T09:11:59.309" v="3838" actId="20577"/>
          <ac:spMkLst>
            <pc:docMk/>
            <pc:sldMk cId="1778881960" sldId="319"/>
            <ac:spMk id="6" creationId="{3E40BA46-6753-46D4-94DA-26C1DCABC98F}"/>
          </ac:spMkLst>
        </pc:spChg>
        <pc:graphicFrameChg chg="mod modGraphic">
          <ac:chgData name="Catherine Copp" userId="ab2310d7-8e38-4270-bea0-e07098d77c7d" providerId="ADAL" clId="{0D8F5200-676B-4156-8C9A-209F58E036D8}" dt="2024-09-13T11:24:09.815" v="6207" actId="2165"/>
          <ac:graphicFrameMkLst>
            <pc:docMk/>
            <pc:sldMk cId="1778881960" sldId="319"/>
            <ac:graphicFrameMk id="4" creationId="{54AD1D44-DC62-4EDE-9AB1-216F86019B50}"/>
          </ac:graphicFrameMkLst>
        </pc:graphicFrameChg>
      </pc:sldChg>
      <pc:sldChg chg="addSp delSp modSp add mod ord">
        <pc:chgData name="Catherine Copp" userId="ab2310d7-8e38-4270-bea0-e07098d77c7d" providerId="ADAL" clId="{0D8F5200-676B-4156-8C9A-209F58E036D8}" dt="2024-09-13T10:32:56.604" v="6144" actId="14100"/>
        <pc:sldMkLst>
          <pc:docMk/>
          <pc:sldMk cId="1077972298" sldId="320"/>
        </pc:sldMkLst>
        <pc:spChg chg="mod">
          <ac:chgData name="Catherine Copp" userId="ab2310d7-8e38-4270-bea0-e07098d77c7d" providerId="ADAL" clId="{0D8F5200-676B-4156-8C9A-209F58E036D8}" dt="2024-09-13T10:32:52.343" v="6143" actId="1076"/>
          <ac:spMkLst>
            <pc:docMk/>
            <pc:sldMk cId="1077972298" sldId="320"/>
            <ac:spMk id="2" creationId="{A970493A-D2C8-B423-6998-3AA6F7C315BA}"/>
          </ac:spMkLst>
        </pc:spChg>
        <pc:spChg chg="del">
          <ac:chgData name="Catherine Copp" userId="ab2310d7-8e38-4270-bea0-e07098d77c7d" providerId="ADAL" clId="{0D8F5200-676B-4156-8C9A-209F58E036D8}" dt="2024-09-04T12:42:41.026" v="5532" actId="478"/>
          <ac:spMkLst>
            <pc:docMk/>
            <pc:sldMk cId="1077972298" sldId="320"/>
            <ac:spMk id="3" creationId="{5B398EC2-D4F4-7147-3241-6E4FEC89A63A}"/>
          </ac:spMkLst>
        </pc:spChg>
        <pc:spChg chg="del">
          <ac:chgData name="Catherine Copp" userId="ab2310d7-8e38-4270-bea0-e07098d77c7d" providerId="ADAL" clId="{0D8F5200-676B-4156-8C9A-209F58E036D8}" dt="2024-08-23T11:07:52.729" v="5220" actId="478"/>
          <ac:spMkLst>
            <pc:docMk/>
            <pc:sldMk cId="1077972298" sldId="320"/>
            <ac:spMk id="5" creationId="{5F2BB519-23B0-5FD9-5D39-D66BE07A397A}"/>
          </ac:spMkLst>
        </pc:spChg>
        <pc:spChg chg="add del mod">
          <ac:chgData name="Catherine Copp" userId="ab2310d7-8e38-4270-bea0-e07098d77c7d" providerId="ADAL" clId="{0D8F5200-676B-4156-8C9A-209F58E036D8}" dt="2024-09-04T12:42:44.040" v="5533" actId="478"/>
          <ac:spMkLst>
            <pc:docMk/>
            <pc:sldMk cId="1077972298" sldId="320"/>
            <ac:spMk id="6" creationId="{654BA454-98F1-E4A9-4244-4B6050A6867A}"/>
          </ac:spMkLst>
        </pc:spChg>
        <pc:spChg chg="add del mod">
          <ac:chgData name="Catherine Copp" userId="ab2310d7-8e38-4270-bea0-e07098d77c7d" providerId="ADAL" clId="{0D8F5200-676B-4156-8C9A-209F58E036D8}" dt="2024-08-23T11:07:26.423" v="5217" actId="478"/>
          <ac:spMkLst>
            <pc:docMk/>
            <pc:sldMk cId="1077972298" sldId="320"/>
            <ac:spMk id="6" creationId="{CE348B1D-0ED1-D7C4-BA7D-1C70041B85FB}"/>
          </ac:spMkLst>
        </pc:spChg>
        <pc:spChg chg="del">
          <ac:chgData name="Catherine Copp" userId="ab2310d7-8e38-4270-bea0-e07098d77c7d" providerId="ADAL" clId="{0D8F5200-676B-4156-8C9A-209F58E036D8}" dt="2024-08-23T11:07:30.357" v="5218" actId="478"/>
          <ac:spMkLst>
            <pc:docMk/>
            <pc:sldMk cId="1077972298" sldId="320"/>
            <ac:spMk id="7" creationId="{14CD8DF8-A6B1-DB38-FE87-6762E82E26D2}"/>
          </ac:spMkLst>
        </pc:spChg>
        <pc:spChg chg="add del mod">
          <ac:chgData name="Catherine Copp" userId="ab2310d7-8e38-4270-bea0-e07098d77c7d" providerId="ADAL" clId="{0D8F5200-676B-4156-8C9A-209F58E036D8}" dt="2024-08-23T11:07:33.051" v="5219" actId="478"/>
          <ac:spMkLst>
            <pc:docMk/>
            <pc:sldMk cId="1077972298" sldId="320"/>
            <ac:spMk id="17" creationId="{9F2448DE-59B8-6890-6363-1B72E3CBEC2F}"/>
          </ac:spMkLst>
        </pc:spChg>
        <pc:spChg chg="add del mod">
          <ac:chgData name="Catherine Copp" userId="ab2310d7-8e38-4270-bea0-e07098d77c7d" providerId="ADAL" clId="{0D8F5200-676B-4156-8C9A-209F58E036D8}" dt="2024-08-23T11:07:57.862" v="5221" actId="478"/>
          <ac:spMkLst>
            <pc:docMk/>
            <pc:sldMk cId="1077972298" sldId="320"/>
            <ac:spMk id="19" creationId="{7477CE31-11C8-FA9C-06C3-F836BAD1F0CB}"/>
          </ac:spMkLst>
        </pc:spChg>
        <pc:spChg chg="add del mod">
          <ac:chgData name="Catherine Copp" userId="ab2310d7-8e38-4270-bea0-e07098d77c7d" providerId="ADAL" clId="{0D8F5200-676B-4156-8C9A-209F58E036D8}" dt="2024-08-23T11:08:04.881" v="5223" actId="478"/>
          <ac:spMkLst>
            <pc:docMk/>
            <pc:sldMk cId="1077972298" sldId="320"/>
            <ac:spMk id="21" creationId="{BF00809F-B8C6-63E1-51B8-A74B160ED5C7}"/>
          </ac:spMkLst>
        </pc:spChg>
        <pc:spChg chg="add mod">
          <ac:chgData name="Catherine Copp" userId="ab2310d7-8e38-4270-bea0-e07098d77c7d" providerId="ADAL" clId="{0D8F5200-676B-4156-8C9A-209F58E036D8}" dt="2024-08-23T11:16:44.133" v="5249" actId="20577"/>
          <ac:spMkLst>
            <pc:docMk/>
            <pc:sldMk cId="1077972298" sldId="320"/>
            <ac:spMk id="23" creationId="{DDCFA043-BBFF-60A8-952A-3E784A10DFFC}"/>
          </ac:spMkLst>
        </pc:spChg>
        <pc:picChg chg="add mod modCrop">
          <ac:chgData name="Catherine Copp" userId="ab2310d7-8e38-4270-bea0-e07098d77c7d" providerId="ADAL" clId="{0D8F5200-676B-4156-8C9A-209F58E036D8}" dt="2024-09-13T10:30:14.529" v="6118" actId="14100"/>
          <ac:picMkLst>
            <pc:docMk/>
            <pc:sldMk cId="1077972298" sldId="320"/>
            <ac:picMk id="3" creationId="{3631D006-2612-D9D9-6546-3800A6276662}"/>
          </ac:picMkLst>
        </pc:picChg>
        <pc:picChg chg="add mod modCrop">
          <ac:chgData name="Catherine Copp" userId="ab2310d7-8e38-4270-bea0-e07098d77c7d" providerId="ADAL" clId="{0D8F5200-676B-4156-8C9A-209F58E036D8}" dt="2024-09-04T12:59:32.625" v="5574" actId="14100"/>
          <ac:picMkLst>
            <pc:docMk/>
            <pc:sldMk cId="1077972298" sldId="320"/>
            <ac:picMk id="4" creationId="{89231590-1574-4D86-A36E-BCAC62579F38}"/>
          </ac:picMkLst>
        </pc:picChg>
        <pc:picChg chg="add mod modCrop">
          <ac:chgData name="Catherine Copp" userId="ab2310d7-8e38-4270-bea0-e07098d77c7d" providerId="ADAL" clId="{0D8F5200-676B-4156-8C9A-209F58E036D8}" dt="2024-09-13T10:32:08.017" v="6141" actId="1076"/>
          <ac:picMkLst>
            <pc:docMk/>
            <pc:sldMk cId="1077972298" sldId="320"/>
            <ac:picMk id="5" creationId="{C2F18DE8-AEFA-00AF-E5B5-51379E3B3AF5}"/>
          </ac:picMkLst>
        </pc:picChg>
        <pc:picChg chg="add mod modCrop">
          <ac:chgData name="Catherine Copp" userId="ab2310d7-8e38-4270-bea0-e07098d77c7d" providerId="ADAL" clId="{0D8F5200-676B-4156-8C9A-209F58E036D8}" dt="2024-09-13T10:31:58.449" v="6139" actId="14100"/>
          <ac:picMkLst>
            <pc:docMk/>
            <pc:sldMk cId="1077972298" sldId="320"/>
            <ac:picMk id="6" creationId="{A16AB0E6-2B01-6B77-9E79-DD5B2AC245B9}"/>
          </ac:picMkLst>
        </pc:picChg>
        <pc:picChg chg="del mod modCrop">
          <ac:chgData name="Catherine Copp" userId="ab2310d7-8e38-4270-bea0-e07098d77c7d" providerId="ADAL" clId="{0D8F5200-676B-4156-8C9A-209F58E036D8}" dt="2024-08-23T11:16:02.598" v="5240" actId="478"/>
          <ac:picMkLst>
            <pc:docMk/>
            <pc:sldMk cId="1077972298" sldId="320"/>
            <ac:picMk id="8" creationId="{799ED50B-D4CF-6BB2-FE0A-CA64ED418E3F}"/>
          </ac:picMkLst>
        </pc:picChg>
        <pc:picChg chg="add mod modCrop">
          <ac:chgData name="Catherine Copp" userId="ab2310d7-8e38-4270-bea0-e07098d77c7d" providerId="ADAL" clId="{0D8F5200-676B-4156-8C9A-209F58E036D8}" dt="2024-09-13T10:29:32.407" v="6107" actId="1076"/>
          <ac:picMkLst>
            <pc:docMk/>
            <pc:sldMk cId="1077972298" sldId="320"/>
            <ac:picMk id="8" creationId="{F869FC0B-1190-1AB2-8881-3F9B5B23C8C2}"/>
          </ac:picMkLst>
        </pc:picChg>
        <pc:picChg chg="del mod modCrop">
          <ac:chgData name="Catherine Copp" userId="ab2310d7-8e38-4270-bea0-e07098d77c7d" providerId="ADAL" clId="{0D8F5200-676B-4156-8C9A-209F58E036D8}" dt="2024-08-23T11:16:00.782" v="5239" actId="478"/>
          <ac:picMkLst>
            <pc:docMk/>
            <pc:sldMk cId="1077972298" sldId="320"/>
            <ac:picMk id="12" creationId="{BB22DBAB-642C-F6FA-70C1-6FAAFC4ECB26}"/>
          </ac:picMkLst>
        </pc:picChg>
        <pc:picChg chg="add mod modCrop">
          <ac:chgData name="Catherine Copp" userId="ab2310d7-8e38-4270-bea0-e07098d77c7d" providerId="ADAL" clId="{0D8F5200-676B-4156-8C9A-209F58E036D8}" dt="2024-09-13T10:29:41.806" v="6111" actId="1076"/>
          <ac:picMkLst>
            <pc:docMk/>
            <pc:sldMk cId="1077972298" sldId="320"/>
            <ac:picMk id="13" creationId="{45ACDA2C-26F8-C337-B930-D03BCBB25B3D}"/>
          </ac:picMkLst>
        </pc:picChg>
        <pc:picChg chg="del">
          <ac:chgData name="Catherine Copp" userId="ab2310d7-8e38-4270-bea0-e07098d77c7d" providerId="ADAL" clId="{0D8F5200-676B-4156-8C9A-209F58E036D8}" dt="2024-08-23T11:08:01.316" v="5222" actId="478"/>
          <ac:picMkLst>
            <pc:docMk/>
            <pc:sldMk cId="1077972298" sldId="320"/>
            <ac:picMk id="14" creationId="{B3E4C117-4E70-0EEE-44C6-50CD0014D748}"/>
          </ac:picMkLst>
        </pc:picChg>
        <pc:picChg chg="mod">
          <ac:chgData name="Catherine Copp" userId="ab2310d7-8e38-4270-bea0-e07098d77c7d" providerId="ADAL" clId="{0D8F5200-676B-4156-8C9A-209F58E036D8}" dt="2024-09-13T10:32:47.161" v="6142" actId="14100"/>
          <ac:picMkLst>
            <pc:docMk/>
            <pc:sldMk cId="1077972298" sldId="320"/>
            <ac:picMk id="15" creationId="{00EADEC6-D4CE-EF62-1416-A5F5139D6653}"/>
          </ac:picMkLst>
        </pc:picChg>
        <pc:picChg chg="del">
          <ac:chgData name="Catherine Copp" userId="ab2310d7-8e38-4270-bea0-e07098d77c7d" providerId="ADAL" clId="{0D8F5200-676B-4156-8C9A-209F58E036D8}" dt="2024-08-23T11:07:21.713" v="5216" actId="478"/>
          <ac:picMkLst>
            <pc:docMk/>
            <pc:sldMk cId="1077972298" sldId="320"/>
            <ac:picMk id="16" creationId="{8B374947-E815-188C-9D1F-676942DB84C6}"/>
          </ac:picMkLst>
        </pc:picChg>
        <pc:picChg chg="add mod modCrop">
          <ac:chgData name="Catherine Copp" userId="ab2310d7-8e38-4270-bea0-e07098d77c7d" providerId="ADAL" clId="{0D8F5200-676B-4156-8C9A-209F58E036D8}" dt="2024-09-13T10:32:56.604" v="6144" actId="14100"/>
          <ac:picMkLst>
            <pc:docMk/>
            <pc:sldMk cId="1077972298" sldId="320"/>
            <ac:picMk id="25" creationId="{59F829BB-0390-AA43-B25F-31EB4F0E2266}"/>
          </ac:picMkLst>
        </pc:picChg>
        <pc:picChg chg="add mod">
          <ac:chgData name="Catherine Copp" userId="ab2310d7-8e38-4270-bea0-e07098d77c7d" providerId="ADAL" clId="{0D8F5200-676B-4156-8C9A-209F58E036D8}" dt="2024-09-13T10:31:52.423" v="6137" actId="1076"/>
          <ac:picMkLst>
            <pc:docMk/>
            <pc:sldMk cId="1077972298" sldId="320"/>
            <ac:picMk id="2050" creationId="{2E59E2D0-DEF6-54CA-ADAE-364DE0E398C8}"/>
          </ac:picMkLst>
        </pc:picChg>
      </pc:sldChg>
      <pc:sldChg chg="modSp mod">
        <pc:chgData name="Catherine Copp" userId="ab2310d7-8e38-4270-bea0-e07098d77c7d" providerId="ADAL" clId="{0D8F5200-676B-4156-8C9A-209F58E036D8}" dt="2024-09-13T12:59:54.878" v="6214" actId="255"/>
        <pc:sldMkLst>
          <pc:docMk/>
          <pc:sldMk cId="3151121705" sldId="322"/>
        </pc:sldMkLst>
        <pc:spChg chg="mod">
          <ac:chgData name="Catherine Copp" userId="ab2310d7-8e38-4270-bea0-e07098d77c7d" providerId="ADAL" clId="{0D8F5200-676B-4156-8C9A-209F58E036D8}" dt="2024-09-13T12:59:11.638" v="6208" actId="20577"/>
          <ac:spMkLst>
            <pc:docMk/>
            <pc:sldMk cId="3151121705" sldId="322"/>
            <ac:spMk id="2" creationId="{852621CC-A28F-2243-C611-BF181F58A55B}"/>
          </ac:spMkLst>
        </pc:spChg>
        <pc:spChg chg="mod">
          <ac:chgData name="Catherine Copp" userId="ab2310d7-8e38-4270-bea0-e07098d77c7d" providerId="ADAL" clId="{0D8F5200-676B-4156-8C9A-209F58E036D8}" dt="2024-09-12T16:19:20.249" v="5707" actId="20577"/>
          <ac:spMkLst>
            <pc:docMk/>
            <pc:sldMk cId="3151121705" sldId="322"/>
            <ac:spMk id="3" creationId="{3BFA57E6-9609-6F33-5BD0-5A3C8A648F65}"/>
          </ac:spMkLst>
        </pc:spChg>
        <pc:spChg chg="mod">
          <ac:chgData name="Catherine Copp" userId="ab2310d7-8e38-4270-bea0-e07098d77c7d" providerId="ADAL" clId="{0D8F5200-676B-4156-8C9A-209F58E036D8}" dt="2024-09-13T12:59:54.878" v="6214" actId="255"/>
          <ac:spMkLst>
            <pc:docMk/>
            <pc:sldMk cId="3151121705" sldId="322"/>
            <ac:spMk id="5" creationId="{FF09DA3A-ACCB-2C67-FCC2-2D7A241804E9}"/>
          </ac:spMkLst>
        </pc:spChg>
      </pc:sldChg>
      <pc:sldChg chg="modSp mod">
        <pc:chgData name="Catherine Copp" userId="ab2310d7-8e38-4270-bea0-e07098d77c7d" providerId="ADAL" clId="{0D8F5200-676B-4156-8C9A-209F58E036D8}" dt="2024-09-12T16:20:20.587" v="5730" actId="20577"/>
        <pc:sldMkLst>
          <pc:docMk/>
          <pc:sldMk cId="1947807324" sldId="323"/>
        </pc:sldMkLst>
        <pc:spChg chg="mod">
          <ac:chgData name="Catherine Copp" userId="ab2310d7-8e38-4270-bea0-e07098d77c7d" providerId="ADAL" clId="{0D8F5200-676B-4156-8C9A-209F58E036D8}" dt="2024-09-12T16:20:15.908" v="5726" actId="20577"/>
          <ac:spMkLst>
            <pc:docMk/>
            <pc:sldMk cId="1947807324" sldId="323"/>
            <ac:spMk id="2" creationId="{A91A0B97-CE8A-E4F8-5203-BBF8CCB92FCC}"/>
          </ac:spMkLst>
        </pc:spChg>
        <pc:spChg chg="mod">
          <ac:chgData name="Catherine Copp" userId="ab2310d7-8e38-4270-bea0-e07098d77c7d" providerId="ADAL" clId="{0D8F5200-676B-4156-8C9A-209F58E036D8}" dt="2024-09-12T16:20:20.587" v="5730" actId="20577"/>
          <ac:spMkLst>
            <pc:docMk/>
            <pc:sldMk cId="1947807324" sldId="323"/>
            <ac:spMk id="3" creationId="{5BCC937D-B105-A5E7-D782-DB599A426CAE}"/>
          </ac:spMkLst>
        </pc:spChg>
      </pc:sldChg>
      <pc:sldChg chg="modSp mod">
        <pc:chgData name="Catherine Copp" userId="ab2310d7-8e38-4270-bea0-e07098d77c7d" providerId="ADAL" clId="{0D8F5200-676B-4156-8C9A-209F58E036D8}" dt="2024-09-12T16:20:34.044" v="5749" actId="20577"/>
        <pc:sldMkLst>
          <pc:docMk/>
          <pc:sldMk cId="1057426336" sldId="325"/>
        </pc:sldMkLst>
        <pc:spChg chg="mod">
          <ac:chgData name="Catherine Copp" userId="ab2310d7-8e38-4270-bea0-e07098d77c7d" providerId="ADAL" clId="{0D8F5200-676B-4156-8C9A-209F58E036D8}" dt="2024-09-12T16:20:34.044" v="5749" actId="20577"/>
          <ac:spMkLst>
            <pc:docMk/>
            <pc:sldMk cId="1057426336" sldId="325"/>
            <ac:spMk id="2" creationId="{2C7C9AE8-0FD0-CFB2-5283-EF2A199836D1}"/>
          </ac:spMkLst>
        </pc:spChg>
      </pc:sldChg>
      <pc:sldChg chg="modSp mod">
        <pc:chgData name="Catherine Copp" userId="ab2310d7-8e38-4270-bea0-e07098d77c7d" providerId="ADAL" clId="{0D8F5200-676B-4156-8C9A-209F58E036D8}" dt="2024-09-12T16:20:47.078" v="5772" actId="20577"/>
        <pc:sldMkLst>
          <pc:docMk/>
          <pc:sldMk cId="2043628065" sldId="326"/>
        </pc:sldMkLst>
        <pc:spChg chg="mod">
          <ac:chgData name="Catherine Copp" userId="ab2310d7-8e38-4270-bea0-e07098d77c7d" providerId="ADAL" clId="{0D8F5200-676B-4156-8C9A-209F58E036D8}" dt="2024-09-12T16:20:42.678" v="5768" actId="20577"/>
          <ac:spMkLst>
            <pc:docMk/>
            <pc:sldMk cId="2043628065" sldId="326"/>
            <ac:spMk id="2" creationId="{3C188A45-C6BD-772F-9B81-AE48F663FEDB}"/>
          </ac:spMkLst>
        </pc:spChg>
        <pc:spChg chg="mod">
          <ac:chgData name="Catherine Copp" userId="ab2310d7-8e38-4270-bea0-e07098d77c7d" providerId="ADAL" clId="{0D8F5200-676B-4156-8C9A-209F58E036D8}" dt="2024-09-12T16:20:47.078" v="5772" actId="20577"/>
          <ac:spMkLst>
            <pc:docMk/>
            <pc:sldMk cId="2043628065" sldId="326"/>
            <ac:spMk id="3" creationId="{3C8095A2-4BD8-F3F4-DF57-F01955F8258A}"/>
          </ac:spMkLst>
        </pc:spChg>
      </pc:sldChg>
      <pc:sldChg chg="modSp mod">
        <pc:chgData name="Catherine Copp" userId="ab2310d7-8e38-4270-bea0-e07098d77c7d" providerId="ADAL" clId="{0D8F5200-676B-4156-8C9A-209F58E036D8}" dt="2024-09-12T16:20:57.385" v="5791" actId="20577"/>
        <pc:sldMkLst>
          <pc:docMk/>
          <pc:sldMk cId="2362445544" sldId="327"/>
        </pc:sldMkLst>
        <pc:spChg chg="mod">
          <ac:chgData name="Catherine Copp" userId="ab2310d7-8e38-4270-bea0-e07098d77c7d" providerId="ADAL" clId="{0D8F5200-676B-4156-8C9A-209F58E036D8}" dt="2024-09-12T16:20:57.385" v="5791" actId="20577"/>
          <ac:spMkLst>
            <pc:docMk/>
            <pc:sldMk cId="2362445544" sldId="327"/>
            <ac:spMk id="2" creationId="{7653B2C5-0B73-4598-274E-3AC88B5C2A92}"/>
          </ac:spMkLst>
        </pc:spChg>
      </pc:sldChg>
      <pc:sldChg chg="modSp mod">
        <pc:chgData name="Catherine Copp" userId="ab2310d7-8e38-4270-bea0-e07098d77c7d" providerId="ADAL" clId="{0D8F5200-676B-4156-8C9A-209F58E036D8}" dt="2024-09-12T16:21:47.531" v="5837" actId="20577"/>
        <pc:sldMkLst>
          <pc:docMk/>
          <pc:sldMk cId="1616454028" sldId="328"/>
        </pc:sldMkLst>
        <pc:spChg chg="mod">
          <ac:chgData name="Catherine Copp" userId="ab2310d7-8e38-4270-bea0-e07098d77c7d" providerId="ADAL" clId="{0D8F5200-676B-4156-8C9A-209F58E036D8}" dt="2024-09-12T16:21:41.768" v="5833" actId="20577"/>
          <ac:spMkLst>
            <pc:docMk/>
            <pc:sldMk cId="1616454028" sldId="328"/>
            <ac:spMk id="2" creationId="{B66B9420-AF5C-2033-6342-0954EC0E32D1}"/>
          </ac:spMkLst>
        </pc:spChg>
        <pc:spChg chg="mod">
          <ac:chgData name="Catherine Copp" userId="ab2310d7-8e38-4270-bea0-e07098d77c7d" providerId="ADAL" clId="{0D8F5200-676B-4156-8C9A-209F58E036D8}" dt="2024-09-12T16:21:47.531" v="5837" actId="20577"/>
          <ac:spMkLst>
            <pc:docMk/>
            <pc:sldMk cId="1616454028" sldId="328"/>
            <ac:spMk id="3" creationId="{4157D809-9F87-E583-C449-B6C047F5D464}"/>
          </ac:spMkLst>
        </pc:spChg>
      </pc:sldChg>
      <pc:sldChg chg="modSp mod">
        <pc:chgData name="Catherine Copp" userId="ab2310d7-8e38-4270-bea0-e07098d77c7d" providerId="ADAL" clId="{0D8F5200-676B-4156-8C9A-209F58E036D8}" dt="2024-09-12T16:22:05.251" v="5860" actId="20577"/>
        <pc:sldMkLst>
          <pc:docMk/>
          <pc:sldMk cId="3457833851" sldId="329"/>
        </pc:sldMkLst>
        <pc:spChg chg="mod">
          <ac:chgData name="Catherine Copp" userId="ab2310d7-8e38-4270-bea0-e07098d77c7d" providerId="ADAL" clId="{0D8F5200-676B-4156-8C9A-209F58E036D8}" dt="2024-09-12T16:22:01.603" v="5856" actId="20577"/>
          <ac:spMkLst>
            <pc:docMk/>
            <pc:sldMk cId="3457833851" sldId="329"/>
            <ac:spMk id="2" creationId="{7C9BE9B1-D61A-9A42-3E81-339F60B8128C}"/>
          </ac:spMkLst>
        </pc:spChg>
        <pc:spChg chg="mod">
          <ac:chgData name="Catherine Copp" userId="ab2310d7-8e38-4270-bea0-e07098d77c7d" providerId="ADAL" clId="{0D8F5200-676B-4156-8C9A-209F58E036D8}" dt="2024-09-12T16:22:05.251" v="5860" actId="20577"/>
          <ac:spMkLst>
            <pc:docMk/>
            <pc:sldMk cId="3457833851" sldId="329"/>
            <ac:spMk id="3" creationId="{A5A19D27-2125-52C1-3C02-C936E7C444AB}"/>
          </ac:spMkLst>
        </pc:spChg>
      </pc:sldChg>
      <pc:sldChg chg="modSp mod">
        <pc:chgData name="Catherine Copp" userId="ab2310d7-8e38-4270-bea0-e07098d77c7d" providerId="ADAL" clId="{0D8F5200-676B-4156-8C9A-209F58E036D8}" dt="2024-09-12T16:22:20.562" v="5883" actId="20577"/>
        <pc:sldMkLst>
          <pc:docMk/>
          <pc:sldMk cId="331278135" sldId="330"/>
        </pc:sldMkLst>
        <pc:spChg chg="mod">
          <ac:chgData name="Catherine Copp" userId="ab2310d7-8e38-4270-bea0-e07098d77c7d" providerId="ADAL" clId="{0D8F5200-676B-4156-8C9A-209F58E036D8}" dt="2024-09-12T16:22:15.996" v="5879" actId="20577"/>
          <ac:spMkLst>
            <pc:docMk/>
            <pc:sldMk cId="331278135" sldId="330"/>
            <ac:spMk id="2" creationId="{C38D2449-8B2B-3D6D-29FD-398CF554F5DF}"/>
          </ac:spMkLst>
        </pc:spChg>
        <pc:spChg chg="mod">
          <ac:chgData name="Catherine Copp" userId="ab2310d7-8e38-4270-bea0-e07098d77c7d" providerId="ADAL" clId="{0D8F5200-676B-4156-8C9A-209F58E036D8}" dt="2024-09-12T16:22:20.562" v="5883" actId="20577"/>
          <ac:spMkLst>
            <pc:docMk/>
            <pc:sldMk cId="331278135" sldId="330"/>
            <ac:spMk id="3" creationId="{A62B3162-22DD-1B04-ADA3-6FF69736BED9}"/>
          </ac:spMkLst>
        </pc:spChg>
      </pc:sldChg>
      <pc:sldChg chg="modSp mod">
        <pc:chgData name="Catherine Copp" userId="ab2310d7-8e38-4270-bea0-e07098d77c7d" providerId="ADAL" clId="{0D8F5200-676B-4156-8C9A-209F58E036D8}" dt="2024-09-12T16:22:53.346" v="5924" actId="20577"/>
        <pc:sldMkLst>
          <pc:docMk/>
          <pc:sldMk cId="151255644" sldId="331"/>
        </pc:sldMkLst>
        <pc:spChg chg="mod">
          <ac:chgData name="Catherine Copp" userId="ab2310d7-8e38-4270-bea0-e07098d77c7d" providerId="ADAL" clId="{0D8F5200-676B-4156-8C9A-209F58E036D8}" dt="2024-09-12T16:22:49.684" v="5920" actId="20577"/>
          <ac:spMkLst>
            <pc:docMk/>
            <pc:sldMk cId="151255644" sldId="331"/>
            <ac:spMk id="2" creationId="{5014769C-9245-3740-6EBA-6F433C317666}"/>
          </ac:spMkLst>
        </pc:spChg>
        <pc:spChg chg="mod">
          <ac:chgData name="Catherine Copp" userId="ab2310d7-8e38-4270-bea0-e07098d77c7d" providerId="ADAL" clId="{0D8F5200-676B-4156-8C9A-209F58E036D8}" dt="2024-09-12T16:22:53.346" v="5924" actId="20577"/>
          <ac:spMkLst>
            <pc:docMk/>
            <pc:sldMk cId="151255644" sldId="331"/>
            <ac:spMk id="3" creationId="{F2F2A68B-550B-37BA-9936-50EB89B503B3}"/>
          </ac:spMkLst>
        </pc:spChg>
      </pc:sldChg>
      <pc:sldChg chg="modSp mod">
        <pc:chgData name="Catherine Copp" userId="ab2310d7-8e38-4270-bea0-e07098d77c7d" providerId="ADAL" clId="{0D8F5200-676B-4156-8C9A-209F58E036D8}" dt="2024-09-12T16:22:31.500" v="5901" actId="20577"/>
        <pc:sldMkLst>
          <pc:docMk/>
          <pc:sldMk cId="4127479882" sldId="333"/>
        </pc:sldMkLst>
        <pc:spChg chg="mod">
          <ac:chgData name="Catherine Copp" userId="ab2310d7-8e38-4270-bea0-e07098d77c7d" providerId="ADAL" clId="{0D8F5200-676B-4156-8C9A-209F58E036D8}" dt="2024-09-12T16:22:31.500" v="5901" actId="20577"/>
          <ac:spMkLst>
            <pc:docMk/>
            <pc:sldMk cId="4127479882" sldId="333"/>
            <ac:spMk id="2" creationId="{3EE5D155-9E07-34C4-E7BC-DC4D37B8318D}"/>
          </ac:spMkLst>
        </pc:spChg>
      </pc:sldChg>
      <pc:sldChg chg="modSp mod">
        <pc:chgData name="Catherine Copp" userId="ab2310d7-8e38-4270-bea0-e07098d77c7d" providerId="ADAL" clId="{0D8F5200-676B-4156-8C9A-209F58E036D8}" dt="2024-09-12T16:23:21.756" v="5949" actId="27636"/>
        <pc:sldMkLst>
          <pc:docMk/>
          <pc:sldMk cId="2112471924" sldId="334"/>
        </pc:sldMkLst>
        <pc:spChg chg="mod">
          <ac:chgData name="Catherine Copp" userId="ab2310d7-8e38-4270-bea0-e07098d77c7d" providerId="ADAL" clId="{0D8F5200-676B-4156-8C9A-209F58E036D8}" dt="2024-09-12T16:23:05.144" v="5943" actId="20577"/>
          <ac:spMkLst>
            <pc:docMk/>
            <pc:sldMk cId="2112471924" sldId="334"/>
            <ac:spMk id="2" creationId="{76C05CFC-924C-D76D-7F34-91894C1F8760}"/>
          </ac:spMkLst>
        </pc:spChg>
        <pc:spChg chg="mod">
          <ac:chgData name="Catherine Copp" userId="ab2310d7-8e38-4270-bea0-e07098d77c7d" providerId="ADAL" clId="{0D8F5200-676B-4156-8C9A-209F58E036D8}" dt="2024-09-12T16:23:11.098" v="5947" actId="20577"/>
          <ac:spMkLst>
            <pc:docMk/>
            <pc:sldMk cId="2112471924" sldId="334"/>
            <ac:spMk id="3" creationId="{20BA6E7C-DCCF-7633-804B-3EF30FF9FF26}"/>
          </ac:spMkLst>
        </pc:spChg>
        <pc:spChg chg="mod">
          <ac:chgData name="Catherine Copp" userId="ab2310d7-8e38-4270-bea0-e07098d77c7d" providerId="ADAL" clId="{0D8F5200-676B-4156-8C9A-209F58E036D8}" dt="2024-09-12T16:23:21.756" v="5949" actId="27636"/>
          <ac:spMkLst>
            <pc:docMk/>
            <pc:sldMk cId="2112471924" sldId="334"/>
            <ac:spMk id="5" creationId="{AE565D87-C41E-09C6-F017-B6E44F12B8F9}"/>
          </ac:spMkLst>
        </pc:spChg>
      </pc:sldChg>
      <pc:sldChg chg="modSp mod">
        <pc:chgData name="Catherine Copp" userId="ab2310d7-8e38-4270-bea0-e07098d77c7d" providerId="ADAL" clId="{0D8F5200-676B-4156-8C9A-209F58E036D8}" dt="2024-09-12T16:23:52.244" v="5995" actId="20577"/>
        <pc:sldMkLst>
          <pc:docMk/>
          <pc:sldMk cId="1024081542" sldId="335"/>
        </pc:sldMkLst>
        <pc:spChg chg="mod">
          <ac:chgData name="Catherine Copp" userId="ab2310d7-8e38-4270-bea0-e07098d77c7d" providerId="ADAL" clId="{0D8F5200-676B-4156-8C9A-209F58E036D8}" dt="2024-09-12T16:23:48.564" v="5991" actId="20577"/>
          <ac:spMkLst>
            <pc:docMk/>
            <pc:sldMk cId="1024081542" sldId="335"/>
            <ac:spMk id="2" creationId="{35236554-ACE1-0B9A-CEEF-AFD7FF792657}"/>
          </ac:spMkLst>
        </pc:spChg>
        <pc:spChg chg="mod">
          <ac:chgData name="Catherine Copp" userId="ab2310d7-8e38-4270-bea0-e07098d77c7d" providerId="ADAL" clId="{0D8F5200-676B-4156-8C9A-209F58E036D8}" dt="2024-09-12T16:23:52.244" v="5995" actId="20577"/>
          <ac:spMkLst>
            <pc:docMk/>
            <pc:sldMk cId="1024081542" sldId="335"/>
            <ac:spMk id="3" creationId="{ADA2611F-FE3F-9394-BA8C-EE73160B0626}"/>
          </ac:spMkLst>
        </pc:spChg>
      </pc:sldChg>
      <pc:sldChg chg="modSp mod">
        <pc:chgData name="Catherine Copp" userId="ab2310d7-8e38-4270-bea0-e07098d77c7d" providerId="ADAL" clId="{0D8F5200-676B-4156-8C9A-209F58E036D8}" dt="2024-09-12T16:23:35.586" v="5972" actId="20577"/>
        <pc:sldMkLst>
          <pc:docMk/>
          <pc:sldMk cId="3043841866" sldId="336"/>
        </pc:sldMkLst>
        <pc:spChg chg="mod">
          <ac:chgData name="Catherine Copp" userId="ab2310d7-8e38-4270-bea0-e07098d77c7d" providerId="ADAL" clId="{0D8F5200-676B-4156-8C9A-209F58E036D8}" dt="2024-09-12T16:23:31.918" v="5968" actId="20577"/>
          <ac:spMkLst>
            <pc:docMk/>
            <pc:sldMk cId="3043841866" sldId="336"/>
            <ac:spMk id="2" creationId="{1C30F2E6-163E-D80D-0ABD-03C9D3C8DFBD}"/>
          </ac:spMkLst>
        </pc:spChg>
        <pc:spChg chg="mod">
          <ac:chgData name="Catherine Copp" userId="ab2310d7-8e38-4270-bea0-e07098d77c7d" providerId="ADAL" clId="{0D8F5200-676B-4156-8C9A-209F58E036D8}" dt="2024-09-12T16:23:35.586" v="5972" actId="20577"/>
          <ac:spMkLst>
            <pc:docMk/>
            <pc:sldMk cId="3043841866" sldId="336"/>
            <ac:spMk id="3" creationId="{9719F288-BAF0-4B1E-0208-5DC203772BBA}"/>
          </ac:spMkLst>
        </pc:spChg>
      </pc:sldChg>
      <pc:sldChg chg="modSp mod">
        <pc:chgData name="Catherine Copp" userId="ab2310d7-8e38-4270-bea0-e07098d77c7d" providerId="ADAL" clId="{0D8F5200-676B-4156-8C9A-209F58E036D8}" dt="2024-09-12T16:24:04.675" v="6018" actId="20577"/>
        <pc:sldMkLst>
          <pc:docMk/>
          <pc:sldMk cId="1173503814" sldId="337"/>
        </pc:sldMkLst>
        <pc:spChg chg="mod">
          <ac:chgData name="Catherine Copp" userId="ab2310d7-8e38-4270-bea0-e07098d77c7d" providerId="ADAL" clId="{0D8F5200-676B-4156-8C9A-209F58E036D8}" dt="2024-09-12T16:24:01.130" v="6014" actId="20577"/>
          <ac:spMkLst>
            <pc:docMk/>
            <pc:sldMk cId="1173503814" sldId="337"/>
            <ac:spMk id="2" creationId="{961A511C-5AB2-F483-0AA9-869619C5097D}"/>
          </ac:spMkLst>
        </pc:spChg>
        <pc:spChg chg="mod">
          <ac:chgData name="Catherine Copp" userId="ab2310d7-8e38-4270-bea0-e07098d77c7d" providerId="ADAL" clId="{0D8F5200-676B-4156-8C9A-209F58E036D8}" dt="2024-09-12T16:24:04.675" v="6018" actId="20577"/>
          <ac:spMkLst>
            <pc:docMk/>
            <pc:sldMk cId="1173503814" sldId="337"/>
            <ac:spMk id="3" creationId="{F6B97521-912A-649E-805F-A85F6393AD1B}"/>
          </ac:spMkLst>
        </pc:spChg>
      </pc:sldChg>
      <pc:sldChg chg="modSp mod">
        <pc:chgData name="Catherine Copp" userId="ab2310d7-8e38-4270-bea0-e07098d77c7d" providerId="ADAL" clId="{0D8F5200-676B-4156-8C9A-209F58E036D8}" dt="2024-09-12T16:24:17.010" v="6041" actId="20577"/>
        <pc:sldMkLst>
          <pc:docMk/>
          <pc:sldMk cId="668256613" sldId="338"/>
        </pc:sldMkLst>
        <pc:spChg chg="mod">
          <ac:chgData name="Catherine Copp" userId="ab2310d7-8e38-4270-bea0-e07098d77c7d" providerId="ADAL" clId="{0D8F5200-676B-4156-8C9A-209F58E036D8}" dt="2024-09-12T16:24:13.401" v="6037" actId="20577"/>
          <ac:spMkLst>
            <pc:docMk/>
            <pc:sldMk cId="668256613" sldId="338"/>
            <ac:spMk id="2" creationId="{EBE87B0A-262F-0018-6CB2-D798D33CC6E5}"/>
          </ac:spMkLst>
        </pc:spChg>
        <pc:spChg chg="mod">
          <ac:chgData name="Catherine Copp" userId="ab2310d7-8e38-4270-bea0-e07098d77c7d" providerId="ADAL" clId="{0D8F5200-676B-4156-8C9A-209F58E036D8}" dt="2024-09-12T16:24:17.010" v="6041" actId="20577"/>
          <ac:spMkLst>
            <pc:docMk/>
            <pc:sldMk cId="668256613" sldId="338"/>
            <ac:spMk id="3" creationId="{76F700B8-D879-6A17-82A1-EBAC48DD17B6}"/>
          </ac:spMkLst>
        </pc:spChg>
      </pc:sldChg>
      <pc:sldChg chg="modSp mod">
        <pc:chgData name="Catherine Copp" userId="ab2310d7-8e38-4270-bea0-e07098d77c7d" providerId="ADAL" clId="{0D8F5200-676B-4156-8C9A-209F58E036D8}" dt="2024-09-13T13:01:47.607" v="6219" actId="20577"/>
        <pc:sldMkLst>
          <pc:docMk/>
          <pc:sldMk cId="2035240135" sldId="339"/>
        </pc:sldMkLst>
        <pc:spChg chg="mod">
          <ac:chgData name="Catherine Copp" userId="ab2310d7-8e38-4270-bea0-e07098d77c7d" providerId="ADAL" clId="{0D8F5200-676B-4156-8C9A-209F58E036D8}" dt="2024-09-12T16:24:27.590" v="6060" actId="20577"/>
          <ac:spMkLst>
            <pc:docMk/>
            <pc:sldMk cId="2035240135" sldId="339"/>
            <ac:spMk id="2" creationId="{CF445129-3802-C1BB-1DD5-1450600237E1}"/>
          </ac:spMkLst>
        </pc:spChg>
        <pc:spChg chg="mod">
          <ac:chgData name="Catherine Copp" userId="ab2310d7-8e38-4270-bea0-e07098d77c7d" providerId="ADAL" clId="{0D8F5200-676B-4156-8C9A-209F58E036D8}" dt="2024-09-12T16:24:31.017" v="6064" actId="20577"/>
          <ac:spMkLst>
            <pc:docMk/>
            <pc:sldMk cId="2035240135" sldId="339"/>
            <ac:spMk id="3" creationId="{7D48860D-97D3-3AF6-51D9-64DA911146EB}"/>
          </ac:spMkLst>
        </pc:spChg>
        <pc:spChg chg="mod">
          <ac:chgData name="Catherine Copp" userId="ab2310d7-8e38-4270-bea0-e07098d77c7d" providerId="ADAL" clId="{0D8F5200-676B-4156-8C9A-209F58E036D8}" dt="2024-09-13T13:01:47.607" v="6219" actId="20577"/>
          <ac:spMkLst>
            <pc:docMk/>
            <pc:sldMk cId="2035240135" sldId="339"/>
            <ac:spMk id="6" creationId="{83A14F0D-1268-02AB-3C0D-7EC56CF53781}"/>
          </ac:spMkLst>
        </pc:spChg>
      </pc:sldChg>
      <pc:sldChg chg="modSp mod">
        <pc:chgData name="Catherine Copp" userId="ab2310d7-8e38-4270-bea0-e07098d77c7d" providerId="ADAL" clId="{0D8F5200-676B-4156-8C9A-209F58E036D8}" dt="2024-09-12T16:24:44.614" v="6087" actId="20577"/>
        <pc:sldMkLst>
          <pc:docMk/>
          <pc:sldMk cId="3721650309" sldId="340"/>
        </pc:sldMkLst>
        <pc:spChg chg="mod">
          <ac:chgData name="Catherine Copp" userId="ab2310d7-8e38-4270-bea0-e07098d77c7d" providerId="ADAL" clId="{0D8F5200-676B-4156-8C9A-209F58E036D8}" dt="2024-09-12T16:24:41.351" v="6083" actId="20577"/>
          <ac:spMkLst>
            <pc:docMk/>
            <pc:sldMk cId="3721650309" sldId="340"/>
            <ac:spMk id="2" creationId="{FB365D95-FC4A-CA3E-0C6D-645F4B24C6C8}"/>
          </ac:spMkLst>
        </pc:spChg>
        <pc:spChg chg="mod">
          <ac:chgData name="Catherine Copp" userId="ab2310d7-8e38-4270-bea0-e07098d77c7d" providerId="ADAL" clId="{0D8F5200-676B-4156-8C9A-209F58E036D8}" dt="2024-09-12T16:24:44.614" v="6087" actId="20577"/>
          <ac:spMkLst>
            <pc:docMk/>
            <pc:sldMk cId="3721650309" sldId="340"/>
            <ac:spMk id="3" creationId="{DCFA6A90-B6AB-2E5C-23C4-FA32F421EBB3}"/>
          </ac:spMkLst>
        </pc:spChg>
      </pc:sldChg>
      <pc:sldChg chg="modSp mod">
        <pc:chgData name="Catherine Copp" userId="ab2310d7-8e38-4270-bea0-e07098d77c7d" providerId="ADAL" clId="{0D8F5200-676B-4156-8C9A-209F58E036D8}" dt="2024-09-12T16:24:55.849" v="6106" actId="20577"/>
        <pc:sldMkLst>
          <pc:docMk/>
          <pc:sldMk cId="1077858151" sldId="341"/>
        </pc:sldMkLst>
        <pc:spChg chg="mod">
          <ac:chgData name="Catherine Copp" userId="ab2310d7-8e38-4270-bea0-e07098d77c7d" providerId="ADAL" clId="{0D8F5200-676B-4156-8C9A-209F58E036D8}" dt="2024-09-12T16:24:55.849" v="6106" actId="20577"/>
          <ac:spMkLst>
            <pc:docMk/>
            <pc:sldMk cId="1077858151" sldId="341"/>
            <ac:spMk id="2" creationId="{E47FB094-E0AE-CFC2-3D9F-64D00019E5DE}"/>
          </ac:spMkLst>
        </pc:spChg>
      </pc:sldChg>
      <pc:sldChg chg="modSp mod">
        <pc:chgData name="Catherine Copp" userId="ab2310d7-8e38-4270-bea0-e07098d77c7d" providerId="ADAL" clId="{0D8F5200-676B-4156-8C9A-209F58E036D8}" dt="2024-09-13T13:00:34.653" v="6216" actId="27636"/>
        <pc:sldMkLst>
          <pc:docMk/>
          <pc:sldMk cId="3750664268" sldId="342"/>
        </pc:sldMkLst>
        <pc:spChg chg="mod">
          <ac:chgData name="Catherine Copp" userId="ab2310d7-8e38-4270-bea0-e07098d77c7d" providerId="ADAL" clId="{0D8F5200-676B-4156-8C9A-209F58E036D8}" dt="2024-09-12T16:21:25.280" v="5810" actId="20577"/>
          <ac:spMkLst>
            <pc:docMk/>
            <pc:sldMk cId="3750664268" sldId="342"/>
            <ac:spMk id="2" creationId="{CB1A5725-29B2-6EF0-8926-7B77D3E3416F}"/>
          </ac:spMkLst>
        </pc:spChg>
        <pc:spChg chg="mod">
          <ac:chgData name="Catherine Copp" userId="ab2310d7-8e38-4270-bea0-e07098d77c7d" providerId="ADAL" clId="{0D8F5200-676B-4156-8C9A-209F58E036D8}" dt="2024-09-12T16:21:30.097" v="5814" actId="20577"/>
          <ac:spMkLst>
            <pc:docMk/>
            <pc:sldMk cId="3750664268" sldId="342"/>
            <ac:spMk id="3" creationId="{3071F7E4-20C5-A620-E790-FB472A069206}"/>
          </ac:spMkLst>
        </pc:spChg>
        <pc:spChg chg="mod">
          <ac:chgData name="Catherine Copp" userId="ab2310d7-8e38-4270-bea0-e07098d77c7d" providerId="ADAL" clId="{0D8F5200-676B-4156-8C9A-209F58E036D8}" dt="2024-09-13T13:00:34.653" v="6216" actId="27636"/>
          <ac:spMkLst>
            <pc:docMk/>
            <pc:sldMk cId="3750664268" sldId="342"/>
            <ac:spMk id="6" creationId="{B364D4EE-C3F0-C00D-31C5-C53D24D32776}"/>
          </ac:spMkLst>
        </pc:spChg>
      </pc:sldChg>
    </pc:docChg>
  </pc:docChgLst>
  <pc:docChgLst>
    <pc:chgData name="Viv Cooling" userId="S::viv.cooling@yorkdiocese.org::707282a6-5af4-4173-a6ea-ef3256044822" providerId="AD" clId="Web-{899B005E-DA4E-05E2-7DE4-242537488527}"/>
    <pc:docChg chg="addSld delSld modSld">
      <pc:chgData name="Viv Cooling" userId="S::viv.cooling@yorkdiocese.org::707282a6-5af4-4173-a6ea-ef3256044822" providerId="AD" clId="Web-{899B005E-DA4E-05E2-7DE4-242537488527}" dt="2024-09-11T15:59:12.295" v="816"/>
      <pc:docMkLst>
        <pc:docMk/>
      </pc:docMkLst>
      <pc:sldChg chg="addSp delSp modSp">
        <pc:chgData name="Viv Cooling" userId="S::viv.cooling@yorkdiocese.org::707282a6-5af4-4173-a6ea-ef3256044822" providerId="AD" clId="Web-{899B005E-DA4E-05E2-7DE4-242537488527}" dt="2024-09-11T15:59:12.295" v="816"/>
        <pc:sldMkLst>
          <pc:docMk/>
          <pc:sldMk cId="995050163" sldId="321"/>
        </pc:sldMkLst>
        <pc:spChg chg="mod">
          <ac:chgData name="Viv Cooling" userId="S::viv.cooling@yorkdiocese.org::707282a6-5af4-4173-a6ea-ef3256044822" providerId="AD" clId="Web-{899B005E-DA4E-05E2-7DE4-242537488527}" dt="2024-09-11T15:53:47.416" v="802" actId="14100"/>
          <ac:spMkLst>
            <pc:docMk/>
            <pc:sldMk cId="995050163" sldId="321"/>
            <ac:spMk id="3" creationId="{F6CCE3FB-24F3-0363-66F3-07A00FC349D0}"/>
          </ac:spMkLst>
        </pc:spChg>
        <pc:spChg chg="add del mod">
          <ac:chgData name="Viv Cooling" userId="S::viv.cooling@yorkdiocese.org::707282a6-5af4-4173-a6ea-ef3256044822" providerId="AD" clId="Web-{899B005E-DA4E-05E2-7DE4-242537488527}" dt="2024-09-11T15:59:09.795" v="814"/>
          <ac:spMkLst>
            <pc:docMk/>
            <pc:sldMk cId="995050163" sldId="321"/>
            <ac:spMk id="9" creationId="{82F6B3D9-B833-1254-D81D-BF13170549BC}"/>
          </ac:spMkLst>
        </pc:spChg>
        <pc:picChg chg="add del mod">
          <ac:chgData name="Viv Cooling" userId="S::viv.cooling@yorkdiocese.org::707282a6-5af4-4173-a6ea-ef3256044822" providerId="AD" clId="Web-{899B005E-DA4E-05E2-7DE4-242537488527}" dt="2024-09-11T15:59:12.295" v="816"/>
          <ac:picMkLst>
            <pc:docMk/>
            <pc:sldMk cId="995050163" sldId="321"/>
            <ac:picMk id="5" creationId="{187FF35D-E647-6363-EB89-ADF81BE0F265}"/>
          </ac:picMkLst>
        </pc:picChg>
        <pc:picChg chg="add del">
          <ac:chgData name="Viv Cooling" userId="S::viv.cooling@yorkdiocese.org::707282a6-5af4-4173-a6ea-ef3256044822" providerId="AD" clId="Web-{899B005E-DA4E-05E2-7DE4-242537488527}" dt="2024-09-11T15:59:09.795" v="814"/>
          <ac:picMkLst>
            <pc:docMk/>
            <pc:sldMk cId="995050163" sldId="321"/>
            <ac:picMk id="29" creationId="{1171C29E-3EE6-F262-E2BD-19E5FD313FA7}"/>
          </ac:picMkLst>
        </pc:picChg>
      </pc:sldChg>
      <pc:sldChg chg="addSp delSp modSp new mod modClrScheme chgLayout">
        <pc:chgData name="Viv Cooling" userId="S::viv.cooling@yorkdiocese.org::707282a6-5af4-4173-a6ea-ef3256044822" providerId="AD" clId="Web-{899B005E-DA4E-05E2-7DE4-242537488527}" dt="2024-09-11T13:48:36.985" v="258" actId="20577"/>
        <pc:sldMkLst>
          <pc:docMk/>
          <pc:sldMk cId="3151121705" sldId="322"/>
        </pc:sldMkLst>
        <pc:spChg chg="mod">
          <ac:chgData name="Viv Cooling" userId="S::viv.cooling@yorkdiocese.org::707282a6-5af4-4173-a6ea-ef3256044822" providerId="AD" clId="Web-{899B005E-DA4E-05E2-7DE4-242537488527}" dt="2024-09-11T13:47:40.375" v="244"/>
          <ac:spMkLst>
            <pc:docMk/>
            <pc:sldMk cId="3151121705" sldId="322"/>
            <ac:spMk id="2" creationId="{852621CC-A28F-2243-C611-BF181F58A55B}"/>
          </ac:spMkLst>
        </pc:spChg>
        <pc:spChg chg="mod">
          <ac:chgData name="Viv Cooling" userId="S::viv.cooling@yorkdiocese.org::707282a6-5af4-4173-a6ea-ef3256044822" providerId="AD" clId="Web-{899B005E-DA4E-05E2-7DE4-242537488527}" dt="2024-09-11T13:47:40.375" v="244"/>
          <ac:spMkLst>
            <pc:docMk/>
            <pc:sldMk cId="3151121705" sldId="322"/>
            <ac:spMk id="3" creationId="{3BFA57E6-9609-6F33-5BD0-5A3C8A648F65}"/>
          </ac:spMkLst>
        </pc:spChg>
        <pc:spChg chg="mod">
          <ac:chgData name="Viv Cooling" userId="S::viv.cooling@yorkdiocese.org::707282a6-5af4-4173-a6ea-ef3256044822" providerId="AD" clId="Web-{899B005E-DA4E-05E2-7DE4-242537488527}" dt="2024-09-11T13:47:40.375" v="244"/>
          <ac:spMkLst>
            <pc:docMk/>
            <pc:sldMk cId="3151121705" sldId="322"/>
            <ac:spMk id="4" creationId="{77D3B26B-D049-0AAF-471F-FA9A02F7F82B}"/>
          </ac:spMkLst>
        </pc:spChg>
        <pc:spChg chg="add mod ord">
          <ac:chgData name="Viv Cooling" userId="S::viv.cooling@yorkdiocese.org::707282a6-5af4-4173-a6ea-ef3256044822" providerId="AD" clId="Web-{899B005E-DA4E-05E2-7DE4-242537488527}" dt="2024-09-11T13:48:36.985" v="258" actId="20577"/>
          <ac:spMkLst>
            <pc:docMk/>
            <pc:sldMk cId="3151121705" sldId="322"/>
            <ac:spMk id="5" creationId="{FF09DA3A-ACCB-2C67-FCC2-2D7A241804E9}"/>
          </ac:spMkLst>
        </pc:spChg>
        <pc:spChg chg="add del mod">
          <ac:chgData name="Viv Cooling" userId="S::viv.cooling@yorkdiocese.org::707282a6-5af4-4173-a6ea-ef3256044822" providerId="AD" clId="Web-{899B005E-DA4E-05E2-7DE4-242537488527}" dt="2024-09-11T13:43:38.306" v="194"/>
          <ac:spMkLst>
            <pc:docMk/>
            <pc:sldMk cId="3151121705" sldId="322"/>
            <ac:spMk id="11" creationId="{249AA24D-8592-A6DB-1F5A-3C8F16D6DC8D}"/>
          </ac:spMkLst>
        </pc:spChg>
        <pc:spChg chg="add del mod">
          <ac:chgData name="Viv Cooling" userId="S::viv.cooling@yorkdiocese.org::707282a6-5af4-4173-a6ea-ef3256044822" providerId="AD" clId="Web-{899B005E-DA4E-05E2-7DE4-242537488527}" dt="2024-09-11T13:43:53.729" v="196"/>
          <ac:spMkLst>
            <pc:docMk/>
            <pc:sldMk cId="3151121705" sldId="322"/>
            <ac:spMk id="13" creationId="{A75ADC76-41A1-3FCF-9C24-3A9CD30E5D4F}"/>
          </ac:spMkLst>
        </pc:spChg>
        <pc:spChg chg="add del mod">
          <ac:chgData name="Viv Cooling" userId="S::viv.cooling@yorkdiocese.org::707282a6-5af4-4173-a6ea-ef3256044822" providerId="AD" clId="Web-{899B005E-DA4E-05E2-7DE4-242537488527}" dt="2024-09-11T13:43:57.947" v="198"/>
          <ac:spMkLst>
            <pc:docMk/>
            <pc:sldMk cId="3151121705" sldId="322"/>
            <ac:spMk id="15" creationId="{9488956E-293A-E7F3-14C7-9E7A0343C4EC}"/>
          </ac:spMkLst>
        </pc:spChg>
        <pc:spChg chg="add del mod">
          <ac:chgData name="Viv Cooling" userId="S::viv.cooling@yorkdiocese.org::707282a6-5af4-4173-a6ea-ef3256044822" providerId="AD" clId="Web-{899B005E-DA4E-05E2-7DE4-242537488527}" dt="2024-09-11T13:43:57.947" v="198"/>
          <ac:spMkLst>
            <pc:docMk/>
            <pc:sldMk cId="3151121705" sldId="322"/>
            <ac:spMk id="16" creationId="{C93B73C0-955A-37D1-7098-5707B116D35F}"/>
          </ac:spMkLst>
        </pc:spChg>
        <pc:spChg chg="add del mod">
          <ac:chgData name="Viv Cooling" userId="S::viv.cooling@yorkdiocese.org::707282a6-5af4-4173-a6ea-ef3256044822" providerId="AD" clId="Web-{899B005E-DA4E-05E2-7DE4-242537488527}" dt="2024-09-11T13:43:57.947" v="198"/>
          <ac:spMkLst>
            <pc:docMk/>
            <pc:sldMk cId="3151121705" sldId="322"/>
            <ac:spMk id="17" creationId="{46BA5E37-4DF6-9BE7-FC8D-49D5EA6B9CF3}"/>
          </ac:spMkLst>
        </pc:spChg>
        <pc:spChg chg="add del mod">
          <ac:chgData name="Viv Cooling" userId="S::viv.cooling@yorkdiocese.org::707282a6-5af4-4173-a6ea-ef3256044822" providerId="AD" clId="Web-{899B005E-DA4E-05E2-7DE4-242537488527}" dt="2024-09-11T13:44:06.245" v="200"/>
          <ac:spMkLst>
            <pc:docMk/>
            <pc:sldMk cId="3151121705" sldId="322"/>
            <ac:spMk id="19" creationId="{8334FA23-F11E-96F0-3B24-AE23F60CFC1C}"/>
          </ac:spMkLst>
        </pc:spChg>
        <pc:spChg chg="add del mod">
          <ac:chgData name="Viv Cooling" userId="S::viv.cooling@yorkdiocese.org::707282a6-5af4-4173-a6ea-ef3256044822" providerId="AD" clId="Web-{899B005E-DA4E-05E2-7DE4-242537488527}" dt="2024-09-11T13:44:06.245" v="200"/>
          <ac:spMkLst>
            <pc:docMk/>
            <pc:sldMk cId="3151121705" sldId="322"/>
            <ac:spMk id="20" creationId="{5BCBE241-08B8-AD2F-AEF2-98BCABBCC5F5}"/>
          </ac:spMkLst>
        </pc:spChg>
        <pc:spChg chg="add del mod">
          <ac:chgData name="Viv Cooling" userId="S::viv.cooling@yorkdiocese.org::707282a6-5af4-4173-a6ea-ef3256044822" providerId="AD" clId="Web-{899B005E-DA4E-05E2-7DE4-242537488527}" dt="2024-09-11T13:44:15.995" v="202"/>
          <ac:spMkLst>
            <pc:docMk/>
            <pc:sldMk cId="3151121705" sldId="322"/>
            <ac:spMk id="22" creationId="{31548740-AF82-E95A-362F-DC2EBE999E12}"/>
          </ac:spMkLst>
        </pc:spChg>
        <pc:spChg chg="add mod">
          <ac:chgData name="Viv Cooling" userId="S::viv.cooling@yorkdiocese.org::707282a6-5af4-4173-a6ea-ef3256044822" providerId="AD" clId="Web-{899B005E-DA4E-05E2-7DE4-242537488527}" dt="2024-09-11T13:47:40.375" v="245"/>
          <ac:spMkLst>
            <pc:docMk/>
            <pc:sldMk cId="3151121705" sldId="322"/>
            <ac:spMk id="24" creationId="{A75ADC76-41A1-3FCF-9C24-3A9CD30E5D4F}"/>
          </ac:spMkLst>
        </pc:spChg>
        <pc:picChg chg="add mod ord">
          <ac:chgData name="Viv Cooling" userId="S::viv.cooling@yorkdiocese.org::707282a6-5af4-4173-a6ea-ef3256044822" providerId="AD" clId="Web-{899B005E-DA4E-05E2-7DE4-242537488527}" dt="2024-09-11T13:47:40.375" v="244"/>
          <ac:picMkLst>
            <pc:docMk/>
            <pc:sldMk cId="3151121705" sldId="322"/>
            <ac:picMk id="6" creationId="{D6586C83-C394-A134-B2FB-437CCA32DFFB}"/>
          </ac:picMkLst>
        </pc:picChg>
      </pc:sldChg>
      <pc:sldChg chg="addSp delSp modSp new mod modClrScheme chgLayout">
        <pc:chgData name="Viv Cooling" userId="S::viv.cooling@yorkdiocese.org::707282a6-5af4-4173-a6ea-ef3256044822" providerId="AD" clId="Web-{899B005E-DA4E-05E2-7DE4-242537488527}" dt="2024-09-11T15:27:07.838" v="528" actId="1076"/>
        <pc:sldMkLst>
          <pc:docMk/>
          <pc:sldMk cId="1947807324" sldId="323"/>
        </pc:sldMkLst>
        <pc:spChg chg="mod">
          <ac:chgData name="Viv Cooling" userId="S::viv.cooling@yorkdiocese.org::707282a6-5af4-4173-a6ea-ef3256044822" providerId="AD" clId="Web-{899B005E-DA4E-05E2-7DE4-242537488527}" dt="2024-09-11T15:20:59.488" v="468"/>
          <ac:spMkLst>
            <pc:docMk/>
            <pc:sldMk cId="1947807324" sldId="323"/>
            <ac:spMk id="2" creationId="{A91A0B97-CE8A-E4F8-5203-BBF8CCB92FCC}"/>
          </ac:spMkLst>
        </pc:spChg>
        <pc:spChg chg="mod modVis">
          <ac:chgData name="Viv Cooling" userId="S::viv.cooling@yorkdiocese.org::707282a6-5af4-4173-a6ea-ef3256044822" providerId="AD" clId="Web-{899B005E-DA4E-05E2-7DE4-242537488527}" dt="2024-09-11T15:20:59.488" v="468"/>
          <ac:spMkLst>
            <pc:docMk/>
            <pc:sldMk cId="1947807324" sldId="323"/>
            <ac:spMk id="3" creationId="{5BCC937D-B105-A5E7-D782-DB599A426CAE}"/>
          </ac:spMkLst>
        </pc:spChg>
        <pc:spChg chg="mod modVis">
          <ac:chgData name="Viv Cooling" userId="S::viv.cooling@yorkdiocese.org::707282a6-5af4-4173-a6ea-ef3256044822" providerId="AD" clId="Web-{899B005E-DA4E-05E2-7DE4-242537488527}" dt="2024-09-11T15:20:59.488" v="468"/>
          <ac:spMkLst>
            <pc:docMk/>
            <pc:sldMk cId="1947807324" sldId="323"/>
            <ac:spMk id="4" creationId="{20611123-5CEB-F8C7-90F9-672313413ED2}"/>
          </ac:spMkLst>
        </pc:spChg>
        <pc:spChg chg="add del mod">
          <ac:chgData name="Viv Cooling" userId="S::viv.cooling@yorkdiocese.org::707282a6-5af4-4173-a6ea-ef3256044822" providerId="AD" clId="Web-{899B005E-DA4E-05E2-7DE4-242537488527}" dt="2024-09-11T14:06:33.551" v="266"/>
          <ac:spMkLst>
            <pc:docMk/>
            <pc:sldMk cId="1947807324" sldId="323"/>
            <ac:spMk id="8" creationId="{0EE2260C-3085-B5B5-14EE-F9E7888C0B52}"/>
          </ac:spMkLst>
        </pc:spChg>
        <pc:spChg chg="add del mod">
          <ac:chgData name="Viv Cooling" userId="S::viv.cooling@yorkdiocese.org::707282a6-5af4-4173-a6ea-ef3256044822" providerId="AD" clId="Web-{899B005E-DA4E-05E2-7DE4-242537488527}" dt="2024-09-11T15:18:52.512" v="438"/>
          <ac:spMkLst>
            <pc:docMk/>
            <pc:sldMk cId="1947807324" sldId="323"/>
            <ac:spMk id="8" creationId="{C894905F-2D42-7169-6D63-9A6C1937C27C}"/>
          </ac:spMkLst>
        </pc:spChg>
        <pc:spChg chg="add del mod">
          <ac:chgData name="Viv Cooling" userId="S::viv.cooling@yorkdiocese.org::707282a6-5af4-4173-a6ea-ef3256044822" providerId="AD" clId="Web-{899B005E-DA4E-05E2-7DE4-242537488527}" dt="2024-09-11T14:13:06.501" v="333"/>
          <ac:spMkLst>
            <pc:docMk/>
            <pc:sldMk cId="1947807324" sldId="323"/>
            <ac:spMk id="9" creationId="{6C0FE323-B21F-7C85-9B4C-60E1C997EA53}"/>
          </ac:spMkLst>
        </pc:spChg>
        <pc:spChg chg="add del mod">
          <ac:chgData name="Viv Cooling" userId="S::viv.cooling@yorkdiocese.org::707282a6-5af4-4173-a6ea-ef3256044822" providerId="AD" clId="Web-{899B005E-DA4E-05E2-7DE4-242537488527}" dt="2024-09-11T14:06:33.551" v="266"/>
          <ac:spMkLst>
            <pc:docMk/>
            <pc:sldMk cId="1947807324" sldId="323"/>
            <ac:spMk id="10" creationId="{3E2BCC79-1A17-2380-9F07-2F74F12E1B29}"/>
          </ac:spMkLst>
        </pc:spChg>
        <pc:spChg chg="add del mod ord">
          <ac:chgData name="Viv Cooling" userId="S::viv.cooling@yorkdiocese.org::707282a6-5af4-4173-a6ea-ef3256044822" providerId="AD" clId="Web-{899B005E-DA4E-05E2-7DE4-242537488527}" dt="2024-09-11T15:20:59.488" v="468"/>
          <ac:spMkLst>
            <pc:docMk/>
            <pc:sldMk cId="1947807324" sldId="323"/>
            <ac:spMk id="10" creationId="{F654488F-151F-2D0D-CE59-9C47B5E22D19}"/>
          </ac:spMkLst>
        </pc:spChg>
        <pc:spChg chg="add del mod">
          <ac:chgData name="Viv Cooling" userId="S::viv.cooling@yorkdiocese.org::707282a6-5af4-4173-a6ea-ef3256044822" providerId="AD" clId="Web-{899B005E-DA4E-05E2-7DE4-242537488527}" dt="2024-09-11T14:13:13.299" v="337"/>
          <ac:spMkLst>
            <pc:docMk/>
            <pc:sldMk cId="1947807324" sldId="323"/>
            <ac:spMk id="11" creationId="{50F1859F-C598-E965-A0D9-90D4848FDF3C}"/>
          </ac:spMkLst>
        </pc:spChg>
        <pc:spChg chg="add del mod">
          <ac:chgData name="Viv Cooling" userId="S::viv.cooling@yorkdiocese.org::707282a6-5af4-4173-a6ea-ef3256044822" providerId="AD" clId="Web-{899B005E-DA4E-05E2-7DE4-242537488527}" dt="2024-09-11T14:06:19.831" v="264"/>
          <ac:spMkLst>
            <pc:docMk/>
            <pc:sldMk cId="1947807324" sldId="323"/>
            <ac:spMk id="12" creationId="{2C1ACC1C-5916-FCD3-9FE5-A69B563F9C99}"/>
          </ac:spMkLst>
        </pc:spChg>
        <pc:spChg chg="add del mod">
          <ac:chgData name="Viv Cooling" userId="S::viv.cooling@yorkdiocese.org::707282a6-5af4-4173-a6ea-ef3256044822" providerId="AD" clId="Web-{899B005E-DA4E-05E2-7DE4-242537488527}" dt="2024-09-11T14:13:34.988" v="341"/>
          <ac:spMkLst>
            <pc:docMk/>
            <pc:sldMk cId="1947807324" sldId="323"/>
            <ac:spMk id="13" creationId="{3BD344BF-974F-7AF6-9C72-4944EC8AC42E}"/>
          </ac:spMkLst>
        </pc:spChg>
        <pc:spChg chg="add del mod">
          <ac:chgData name="Viv Cooling" userId="S::viv.cooling@yorkdiocese.org::707282a6-5af4-4173-a6ea-ef3256044822" providerId="AD" clId="Web-{899B005E-DA4E-05E2-7DE4-242537488527}" dt="2024-09-11T14:06:33.551" v="266"/>
          <ac:spMkLst>
            <pc:docMk/>
            <pc:sldMk cId="1947807324" sldId="323"/>
            <ac:spMk id="14" creationId="{3EBA79F2-61F1-33F6-ED0E-7007134F6698}"/>
          </ac:spMkLst>
        </pc:spChg>
        <pc:spChg chg="add del mod">
          <ac:chgData name="Viv Cooling" userId="S::viv.cooling@yorkdiocese.org::707282a6-5af4-4173-a6ea-ef3256044822" providerId="AD" clId="Web-{899B005E-DA4E-05E2-7DE4-242537488527}" dt="2024-09-11T14:06:33.551" v="266"/>
          <ac:spMkLst>
            <pc:docMk/>
            <pc:sldMk cId="1947807324" sldId="323"/>
            <ac:spMk id="16" creationId="{BC91B66B-832B-06A6-71E1-EC6095673D83}"/>
          </ac:spMkLst>
        </pc:spChg>
        <pc:spChg chg="add del mod">
          <ac:chgData name="Viv Cooling" userId="S::viv.cooling@yorkdiocese.org::707282a6-5af4-4173-a6ea-ef3256044822" providerId="AD" clId="Web-{899B005E-DA4E-05E2-7DE4-242537488527}" dt="2024-09-11T14:31:39.987" v="358"/>
          <ac:spMkLst>
            <pc:docMk/>
            <pc:sldMk cId="1947807324" sldId="323"/>
            <ac:spMk id="19" creationId="{5FAF5039-096D-A227-6AD8-F3AF5399B295}"/>
          </ac:spMkLst>
        </pc:spChg>
        <pc:spChg chg="add del mod">
          <ac:chgData name="Viv Cooling" userId="S::viv.cooling@yorkdiocese.org::707282a6-5af4-4173-a6ea-ef3256044822" providerId="AD" clId="Web-{899B005E-DA4E-05E2-7DE4-242537488527}" dt="2024-09-11T14:06:46.458" v="271"/>
          <ac:spMkLst>
            <pc:docMk/>
            <pc:sldMk cId="1947807324" sldId="323"/>
            <ac:spMk id="21" creationId="{E724FF6D-7FE0-5F6B-F14F-F94698C81C92}"/>
          </ac:spMkLst>
        </pc:spChg>
        <pc:spChg chg="add del mod">
          <ac:chgData name="Viv Cooling" userId="S::viv.cooling@yorkdiocese.org::707282a6-5af4-4173-a6ea-ef3256044822" providerId="AD" clId="Web-{899B005E-DA4E-05E2-7DE4-242537488527}" dt="2024-09-11T14:06:46.458" v="271"/>
          <ac:spMkLst>
            <pc:docMk/>
            <pc:sldMk cId="1947807324" sldId="323"/>
            <ac:spMk id="23" creationId="{1D933671-607C-F669-D04F-553429731D63}"/>
          </ac:spMkLst>
        </pc:spChg>
        <pc:spChg chg="add mod">
          <ac:chgData name="Viv Cooling" userId="S::viv.cooling@yorkdiocese.org::707282a6-5af4-4173-a6ea-ef3256044822" providerId="AD" clId="Web-{899B005E-DA4E-05E2-7DE4-242537488527}" dt="2024-09-11T15:24:27.001" v="509" actId="20577"/>
          <ac:spMkLst>
            <pc:docMk/>
            <pc:sldMk cId="1947807324" sldId="323"/>
            <ac:spMk id="28" creationId="{3FA190C6-FEBB-BB8C-FEA4-9198FCDBB04A}"/>
          </ac:spMkLst>
        </pc:spChg>
        <pc:spChg chg="add del mod ord">
          <ac:chgData name="Viv Cooling" userId="S::viv.cooling@yorkdiocese.org::707282a6-5af4-4173-a6ea-ef3256044822" providerId="AD" clId="Web-{899B005E-DA4E-05E2-7DE4-242537488527}" dt="2024-09-11T15:18:45.434" v="437"/>
          <ac:spMkLst>
            <pc:docMk/>
            <pc:sldMk cId="1947807324" sldId="323"/>
            <ac:spMk id="30" creationId="{C8E76A37-8535-F61A-FC12-6EEA65C72DFC}"/>
          </ac:spMkLst>
        </pc:spChg>
        <pc:spChg chg="add del mod">
          <ac:chgData name="Viv Cooling" userId="S::viv.cooling@yorkdiocese.org::707282a6-5af4-4173-a6ea-ef3256044822" providerId="AD" clId="Web-{899B005E-DA4E-05E2-7DE4-242537488527}" dt="2024-09-11T14:31:39.987" v="357"/>
          <ac:spMkLst>
            <pc:docMk/>
            <pc:sldMk cId="1947807324" sldId="323"/>
            <ac:spMk id="32" creationId="{AF1550E0-6F85-1FB9-D5F7-7209DAEB7B70}"/>
          </ac:spMkLst>
        </pc:spChg>
        <pc:spChg chg="add del mod">
          <ac:chgData name="Viv Cooling" userId="S::viv.cooling@yorkdiocese.org::707282a6-5af4-4173-a6ea-ef3256044822" providerId="AD" clId="Web-{899B005E-DA4E-05E2-7DE4-242537488527}" dt="2024-09-11T14:31:39.987" v="357"/>
          <ac:spMkLst>
            <pc:docMk/>
            <pc:sldMk cId="1947807324" sldId="323"/>
            <ac:spMk id="33" creationId="{E74470E6-32F7-9585-B3F9-648235FCF645}"/>
          </ac:spMkLst>
        </pc:spChg>
        <pc:spChg chg="add del mod">
          <ac:chgData name="Viv Cooling" userId="S::viv.cooling@yorkdiocese.org::707282a6-5af4-4173-a6ea-ef3256044822" providerId="AD" clId="Web-{899B005E-DA4E-05E2-7DE4-242537488527}" dt="2024-09-11T14:31:39.987" v="357"/>
          <ac:spMkLst>
            <pc:docMk/>
            <pc:sldMk cId="1947807324" sldId="323"/>
            <ac:spMk id="34" creationId="{B7632765-3B25-43EA-688F-8B3CE3CD9644}"/>
          </ac:spMkLst>
        </pc:spChg>
        <pc:spChg chg="add del mod">
          <ac:chgData name="Viv Cooling" userId="S::viv.cooling@yorkdiocese.org::707282a6-5af4-4173-a6ea-ef3256044822" providerId="AD" clId="Web-{899B005E-DA4E-05E2-7DE4-242537488527}" dt="2024-09-11T14:09:13.422" v="295"/>
          <ac:spMkLst>
            <pc:docMk/>
            <pc:sldMk cId="1947807324" sldId="323"/>
            <ac:spMk id="35" creationId="{B60347F2-B29B-03AE-01F3-5D00A53F2C21}"/>
          </ac:spMkLst>
        </pc:spChg>
        <pc:spChg chg="add del mod">
          <ac:chgData name="Viv Cooling" userId="S::viv.cooling@yorkdiocese.org::707282a6-5af4-4173-a6ea-ef3256044822" providerId="AD" clId="Web-{899B005E-DA4E-05E2-7DE4-242537488527}" dt="2024-09-11T15:10:24.826" v="368"/>
          <ac:spMkLst>
            <pc:docMk/>
            <pc:sldMk cId="1947807324" sldId="323"/>
            <ac:spMk id="36" creationId="{45B31621-55B5-E509-4E36-4178A3372DB2}"/>
          </ac:spMkLst>
        </pc:spChg>
        <pc:spChg chg="add del mod">
          <ac:chgData name="Viv Cooling" userId="S::viv.cooling@yorkdiocese.org::707282a6-5af4-4173-a6ea-ef3256044822" providerId="AD" clId="Web-{899B005E-DA4E-05E2-7DE4-242537488527}" dt="2024-09-11T14:09:13.422" v="295"/>
          <ac:spMkLst>
            <pc:docMk/>
            <pc:sldMk cId="1947807324" sldId="323"/>
            <ac:spMk id="37" creationId="{9C6AB4A1-2448-2A6A-0BD6-69435ED14AD2}"/>
          </ac:spMkLst>
        </pc:spChg>
        <pc:spChg chg="add del mod">
          <ac:chgData name="Viv Cooling" userId="S::viv.cooling@yorkdiocese.org::707282a6-5af4-4173-a6ea-ef3256044822" providerId="AD" clId="Web-{899B005E-DA4E-05E2-7DE4-242537488527}" dt="2024-09-11T15:10:54.750" v="370"/>
          <ac:spMkLst>
            <pc:docMk/>
            <pc:sldMk cId="1947807324" sldId="323"/>
            <ac:spMk id="38" creationId="{DA29B94D-D8D1-7184-1693-1BB501888F06}"/>
          </ac:spMkLst>
        </pc:spChg>
        <pc:spChg chg="add del mod">
          <ac:chgData name="Viv Cooling" userId="S::viv.cooling@yorkdiocese.org::707282a6-5af4-4173-a6ea-ef3256044822" providerId="AD" clId="Web-{899B005E-DA4E-05E2-7DE4-242537488527}" dt="2024-09-11T14:22:59.809" v="342"/>
          <ac:spMkLst>
            <pc:docMk/>
            <pc:sldMk cId="1947807324" sldId="323"/>
            <ac:spMk id="39" creationId="{5B323CD3-568F-3DEA-C220-3687E032846D}"/>
          </ac:spMkLst>
        </pc:spChg>
        <pc:spChg chg="add del mod">
          <ac:chgData name="Viv Cooling" userId="S::viv.cooling@yorkdiocese.org::707282a6-5af4-4173-a6ea-ef3256044822" providerId="AD" clId="Web-{899B005E-DA4E-05E2-7DE4-242537488527}" dt="2024-09-11T15:10:54.750" v="370"/>
          <ac:spMkLst>
            <pc:docMk/>
            <pc:sldMk cId="1947807324" sldId="323"/>
            <ac:spMk id="40" creationId="{661D027A-AAE3-4A70-561A-5D795DA3E5FC}"/>
          </ac:spMkLst>
        </pc:spChg>
        <pc:spChg chg="add del mod">
          <ac:chgData name="Viv Cooling" userId="S::viv.cooling@yorkdiocese.org::707282a6-5af4-4173-a6ea-ef3256044822" providerId="AD" clId="Web-{899B005E-DA4E-05E2-7DE4-242537488527}" dt="2024-09-11T15:10:54.750" v="370"/>
          <ac:spMkLst>
            <pc:docMk/>
            <pc:sldMk cId="1947807324" sldId="323"/>
            <ac:spMk id="41" creationId="{B764E2BB-091B-156B-F33F-26656424E803}"/>
          </ac:spMkLst>
        </pc:spChg>
        <pc:spChg chg="add del mod">
          <ac:chgData name="Viv Cooling" userId="S::viv.cooling@yorkdiocese.org::707282a6-5af4-4173-a6ea-ef3256044822" providerId="AD" clId="Web-{899B005E-DA4E-05E2-7DE4-242537488527}" dt="2024-09-11T15:10:54.750" v="370"/>
          <ac:spMkLst>
            <pc:docMk/>
            <pc:sldMk cId="1947807324" sldId="323"/>
            <ac:spMk id="42" creationId="{B8F3B317-EFD0-E44D-D5B3-F6413C25985C}"/>
          </ac:spMkLst>
        </pc:spChg>
        <pc:spChg chg="add del mod">
          <ac:chgData name="Viv Cooling" userId="S::viv.cooling@yorkdiocese.org::707282a6-5af4-4173-a6ea-ef3256044822" providerId="AD" clId="Web-{899B005E-DA4E-05E2-7DE4-242537488527}" dt="2024-09-11T15:10:54.750" v="370"/>
          <ac:spMkLst>
            <pc:docMk/>
            <pc:sldMk cId="1947807324" sldId="323"/>
            <ac:spMk id="43" creationId="{FFEAA500-2A7B-B641-E1A8-C2E028A5DA00}"/>
          </ac:spMkLst>
        </pc:spChg>
        <pc:spChg chg="add del mod">
          <ac:chgData name="Viv Cooling" userId="S::viv.cooling@yorkdiocese.org::707282a6-5af4-4173-a6ea-ef3256044822" providerId="AD" clId="Web-{899B005E-DA4E-05E2-7DE4-242537488527}" dt="2024-09-11T15:20:59.473" v="467"/>
          <ac:spMkLst>
            <pc:docMk/>
            <pc:sldMk cId="1947807324" sldId="323"/>
            <ac:spMk id="44" creationId="{294D4285-33F2-53E2-E773-3EAE0B7B6EF3}"/>
          </ac:spMkLst>
        </pc:spChg>
        <pc:spChg chg="add del mod">
          <ac:chgData name="Viv Cooling" userId="S::viv.cooling@yorkdiocese.org::707282a6-5af4-4173-a6ea-ef3256044822" providerId="AD" clId="Web-{899B005E-DA4E-05E2-7DE4-242537488527}" dt="2024-09-11T15:10:57.953" v="372"/>
          <ac:spMkLst>
            <pc:docMk/>
            <pc:sldMk cId="1947807324" sldId="323"/>
            <ac:spMk id="45" creationId="{1F9DD4A1-3C55-98A1-6F95-C4B7F3C326DA}"/>
          </ac:spMkLst>
        </pc:spChg>
        <pc:spChg chg="add del mod">
          <ac:chgData name="Viv Cooling" userId="S::viv.cooling@yorkdiocese.org::707282a6-5af4-4173-a6ea-ef3256044822" providerId="AD" clId="Web-{899B005E-DA4E-05E2-7DE4-242537488527}" dt="2024-09-11T15:10:57.953" v="372"/>
          <ac:spMkLst>
            <pc:docMk/>
            <pc:sldMk cId="1947807324" sldId="323"/>
            <ac:spMk id="46" creationId="{4F03596B-4624-DDDA-C728-BCF7002D9F0C}"/>
          </ac:spMkLst>
        </pc:spChg>
        <pc:spChg chg="add del mod">
          <ac:chgData name="Viv Cooling" userId="S::viv.cooling@yorkdiocese.org::707282a6-5af4-4173-a6ea-ef3256044822" providerId="AD" clId="Web-{899B005E-DA4E-05E2-7DE4-242537488527}" dt="2024-09-11T15:10:57.953" v="372"/>
          <ac:spMkLst>
            <pc:docMk/>
            <pc:sldMk cId="1947807324" sldId="323"/>
            <ac:spMk id="47" creationId="{C4CCD2C7-D2D1-991E-14EE-EBE5FD6ACBD2}"/>
          </ac:spMkLst>
        </pc:spChg>
        <pc:spChg chg="add del mod">
          <ac:chgData name="Viv Cooling" userId="S::viv.cooling@yorkdiocese.org::707282a6-5af4-4173-a6ea-ef3256044822" providerId="AD" clId="Web-{899B005E-DA4E-05E2-7DE4-242537488527}" dt="2024-09-11T15:10:57.953" v="372"/>
          <ac:spMkLst>
            <pc:docMk/>
            <pc:sldMk cId="1947807324" sldId="323"/>
            <ac:spMk id="48" creationId="{5C6F4D39-713D-B4F2-6514-E086F142C662}"/>
          </ac:spMkLst>
        </pc:spChg>
        <pc:spChg chg="add del mod">
          <ac:chgData name="Viv Cooling" userId="S::viv.cooling@yorkdiocese.org::707282a6-5af4-4173-a6ea-ef3256044822" providerId="AD" clId="Web-{899B005E-DA4E-05E2-7DE4-242537488527}" dt="2024-09-11T15:10:57.953" v="372"/>
          <ac:spMkLst>
            <pc:docMk/>
            <pc:sldMk cId="1947807324" sldId="323"/>
            <ac:spMk id="49" creationId="{8504EA1E-6ECC-E1BB-F1A1-9ACE537C756E}"/>
          </ac:spMkLst>
        </pc:spChg>
        <pc:spChg chg="add del mod">
          <ac:chgData name="Viv Cooling" userId="S::viv.cooling@yorkdiocese.org::707282a6-5af4-4173-a6ea-ef3256044822" providerId="AD" clId="Web-{899B005E-DA4E-05E2-7DE4-242537488527}" dt="2024-09-11T15:10:57.953" v="372"/>
          <ac:spMkLst>
            <pc:docMk/>
            <pc:sldMk cId="1947807324" sldId="323"/>
            <ac:spMk id="50" creationId="{641E030C-45DF-9909-E4E0-09428A94E6D2}"/>
          </ac:spMkLst>
        </pc:spChg>
        <pc:spChg chg="add del mod">
          <ac:chgData name="Viv Cooling" userId="S::viv.cooling@yorkdiocese.org::707282a6-5af4-4173-a6ea-ef3256044822" providerId="AD" clId="Web-{899B005E-DA4E-05E2-7DE4-242537488527}" dt="2024-09-11T15:10:57.953" v="372"/>
          <ac:spMkLst>
            <pc:docMk/>
            <pc:sldMk cId="1947807324" sldId="323"/>
            <ac:spMk id="51" creationId="{2803C988-02F0-80D3-3E9C-63DA0439400E}"/>
          </ac:spMkLst>
        </pc:spChg>
        <pc:spChg chg="add del mod">
          <ac:chgData name="Viv Cooling" userId="S::viv.cooling@yorkdiocese.org::707282a6-5af4-4173-a6ea-ef3256044822" providerId="AD" clId="Web-{899B005E-DA4E-05E2-7DE4-242537488527}" dt="2024-09-11T15:10:57.953" v="372"/>
          <ac:spMkLst>
            <pc:docMk/>
            <pc:sldMk cId="1947807324" sldId="323"/>
            <ac:spMk id="52" creationId="{DCA014EF-DAAC-4FB7-3854-EA7355342160}"/>
          </ac:spMkLst>
        </pc:spChg>
        <pc:spChg chg="add del mod">
          <ac:chgData name="Viv Cooling" userId="S::viv.cooling@yorkdiocese.org::707282a6-5af4-4173-a6ea-ef3256044822" providerId="AD" clId="Web-{899B005E-DA4E-05E2-7DE4-242537488527}" dt="2024-09-11T15:10:57.953" v="372"/>
          <ac:spMkLst>
            <pc:docMk/>
            <pc:sldMk cId="1947807324" sldId="323"/>
            <ac:spMk id="53" creationId="{E9DA16B1-8657-4B6A-F707-78F40EC1582D}"/>
          </ac:spMkLst>
        </pc:spChg>
        <pc:spChg chg="add del mod">
          <ac:chgData name="Viv Cooling" userId="S::viv.cooling@yorkdiocese.org::707282a6-5af4-4173-a6ea-ef3256044822" providerId="AD" clId="Web-{899B005E-DA4E-05E2-7DE4-242537488527}" dt="2024-09-11T15:10:57.953" v="372"/>
          <ac:spMkLst>
            <pc:docMk/>
            <pc:sldMk cId="1947807324" sldId="323"/>
            <ac:spMk id="54" creationId="{D7398B34-88B3-041D-C107-364C472A3C36}"/>
          </ac:spMkLst>
        </pc:spChg>
        <pc:spChg chg="add del mod">
          <ac:chgData name="Viv Cooling" userId="S::viv.cooling@yorkdiocese.org::707282a6-5af4-4173-a6ea-ef3256044822" providerId="AD" clId="Web-{899B005E-DA4E-05E2-7DE4-242537488527}" dt="2024-09-11T15:10:57.953" v="372"/>
          <ac:spMkLst>
            <pc:docMk/>
            <pc:sldMk cId="1947807324" sldId="323"/>
            <ac:spMk id="55" creationId="{FDBB3C02-F769-1D9B-1277-75C5F8300745}"/>
          </ac:spMkLst>
        </pc:spChg>
        <pc:spChg chg="add del mod">
          <ac:chgData name="Viv Cooling" userId="S::viv.cooling@yorkdiocese.org::707282a6-5af4-4173-a6ea-ef3256044822" providerId="AD" clId="Web-{899B005E-DA4E-05E2-7DE4-242537488527}" dt="2024-09-11T15:11:09.719" v="374"/>
          <ac:spMkLst>
            <pc:docMk/>
            <pc:sldMk cId="1947807324" sldId="323"/>
            <ac:spMk id="57" creationId="{9C36406B-CA7C-590B-453F-013A3FF76DEA}"/>
          </ac:spMkLst>
        </pc:spChg>
        <pc:spChg chg="add mod">
          <ac:chgData name="Viv Cooling" userId="S::viv.cooling@yorkdiocese.org::707282a6-5af4-4173-a6ea-ef3256044822" providerId="AD" clId="Web-{899B005E-DA4E-05E2-7DE4-242537488527}" dt="2024-09-11T15:26:17.601" v="525" actId="20577"/>
          <ac:spMkLst>
            <pc:docMk/>
            <pc:sldMk cId="1947807324" sldId="323"/>
            <ac:spMk id="58" creationId="{F654488F-151F-2D0D-CE59-9C47B5E22D19}"/>
          </ac:spMkLst>
        </pc:spChg>
        <pc:spChg chg="add del mod">
          <ac:chgData name="Viv Cooling" userId="S::viv.cooling@yorkdiocese.org::707282a6-5af4-4173-a6ea-ef3256044822" providerId="AD" clId="Web-{899B005E-DA4E-05E2-7DE4-242537488527}" dt="2024-09-11T15:11:12.063" v="376"/>
          <ac:spMkLst>
            <pc:docMk/>
            <pc:sldMk cId="1947807324" sldId="323"/>
            <ac:spMk id="59" creationId="{ACEE3B53-37CF-EC15-7E25-77AD105595DF}"/>
          </ac:spMkLst>
        </pc:spChg>
        <pc:spChg chg="add del mod">
          <ac:chgData name="Viv Cooling" userId="S::viv.cooling@yorkdiocese.org::707282a6-5af4-4173-a6ea-ef3256044822" providerId="AD" clId="Web-{899B005E-DA4E-05E2-7DE4-242537488527}" dt="2024-09-11T15:24:59.190" v="511"/>
          <ac:spMkLst>
            <pc:docMk/>
            <pc:sldMk cId="1947807324" sldId="323"/>
            <ac:spMk id="60" creationId="{AA329F43-B209-A95E-A604-B848E85F88BB}"/>
          </ac:spMkLst>
        </pc:spChg>
        <pc:spChg chg="add del mod">
          <ac:chgData name="Viv Cooling" userId="S::viv.cooling@yorkdiocese.org::707282a6-5af4-4173-a6ea-ef3256044822" providerId="AD" clId="Web-{899B005E-DA4E-05E2-7DE4-242537488527}" dt="2024-09-11T15:11:14.423" v="378"/>
          <ac:spMkLst>
            <pc:docMk/>
            <pc:sldMk cId="1947807324" sldId="323"/>
            <ac:spMk id="61" creationId="{FF377DCB-6A50-B79D-C381-C5592EEAE34C}"/>
          </ac:spMkLst>
        </pc:spChg>
        <pc:spChg chg="add del mod">
          <ac:chgData name="Viv Cooling" userId="S::viv.cooling@yorkdiocese.org::707282a6-5af4-4173-a6ea-ef3256044822" providerId="AD" clId="Web-{899B005E-DA4E-05E2-7DE4-242537488527}" dt="2024-09-11T15:11:14.423" v="378"/>
          <ac:spMkLst>
            <pc:docMk/>
            <pc:sldMk cId="1947807324" sldId="323"/>
            <ac:spMk id="62" creationId="{28985E92-49FD-A122-AB33-C685A9D41BE9}"/>
          </ac:spMkLst>
        </pc:spChg>
        <pc:spChg chg="add del mod">
          <ac:chgData name="Viv Cooling" userId="S::viv.cooling@yorkdiocese.org::707282a6-5af4-4173-a6ea-ef3256044822" providerId="AD" clId="Web-{899B005E-DA4E-05E2-7DE4-242537488527}" dt="2024-09-11T15:11:14.423" v="378"/>
          <ac:spMkLst>
            <pc:docMk/>
            <pc:sldMk cId="1947807324" sldId="323"/>
            <ac:spMk id="63" creationId="{89941E43-1A38-7810-282F-C68599E1061B}"/>
          </ac:spMkLst>
        </pc:spChg>
        <pc:spChg chg="add del mod">
          <ac:chgData name="Viv Cooling" userId="S::viv.cooling@yorkdiocese.org::707282a6-5af4-4173-a6ea-ef3256044822" providerId="AD" clId="Web-{899B005E-DA4E-05E2-7DE4-242537488527}" dt="2024-09-11T15:11:17.923" v="380"/>
          <ac:spMkLst>
            <pc:docMk/>
            <pc:sldMk cId="1947807324" sldId="323"/>
            <ac:spMk id="65" creationId="{DA29B94D-D8D1-7184-1693-1BB501888F06}"/>
          </ac:spMkLst>
        </pc:spChg>
        <pc:spChg chg="add del mod">
          <ac:chgData name="Viv Cooling" userId="S::viv.cooling@yorkdiocese.org::707282a6-5af4-4173-a6ea-ef3256044822" providerId="AD" clId="Web-{899B005E-DA4E-05E2-7DE4-242537488527}" dt="2024-09-11T15:11:17.923" v="380"/>
          <ac:spMkLst>
            <pc:docMk/>
            <pc:sldMk cId="1947807324" sldId="323"/>
            <ac:spMk id="66" creationId="{661D027A-AAE3-4A70-561A-5D795DA3E5FC}"/>
          </ac:spMkLst>
        </pc:spChg>
        <pc:spChg chg="add del mod">
          <ac:chgData name="Viv Cooling" userId="S::viv.cooling@yorkdiocese.org::707282a6-5af4-4173-a6ea-ef3256044822" providerId="AD" clId="Web-{899B005E-DA4E-05E2-7DE4-242537488527}" dt="2024-09-11T15:11:17.923" v="380"/>
          <ac:spMkLst>
            <pc:docMk/>
            <pc:sldMk cId="1947807324" sldId="323"/>
            <ac:spMk id="67" creationId="{B8F3B317-EFD0-E44D-D5B3-F6413C25985C}"/>
          </ac:spMkLst>
        </pc:spChg>
        <pc:spChg chg="add del mod">
          <ac:chgData name="Viv Cooling" userId="S::viv.cooling@yorkdiocese.org::707282a6-5af4-4173-a6ea-ef3256044822" providerId="AD" clId="Web-{899B005E-DA4E-05E2-7DE4-242537488527}" dt="2024-09-11T15:11:17.923" v="380"/>
          <ac:spMkLst>
            <pc:docMk/>
            <pc:sldMk cId="1947807324" sldId="323"/>
            <ac:spMk id="68" creationId="{B764E2BB-091B-156B-F33F-26656424E803}"/>
          </ac:spMkLst>
        </pc:spChg>
        <pc:spChg chg="add del mod">
          <ac:chgData name="Viv Cooling" userId="S::viv.cooling@yorkdiocese.org::707282a6-5af4-4173-a6ea-ef3256044822" providerId="AD" clId="Web-{899B005E-DA4E-05E2-7DE4-242537488527}" dt="2024-09-11T15:11:17.923" v="380"/>
          <ac:spMkLst>
            <pc:docMk/>
            <pc:sldMk cId="1947807324" sldId="323"/>
            <ac:spMk id="69" creationId="{FFEAA500-2A7B-B641-E1A8-C2E028A5DA00}"/>
          </ac:spMkLst>
        </pc:spChg>
        <pc:spChg chg="add del mod">
          <ac:chgData name="Viv Cooling" userId="S::viv.cooling@yorkdiocese.org::707282a6-5af4-4173-a6ea-ef3256044822" providerId="AD" clId="Web-{899B005E-DA4E-05E2-7DE4-242537488527}" dt="2024-09-11T15:14:56.264" v="416"/>
          <ac:spMkLst>
            <pc:docMk/>
            <pc:sldMk cId="1947807324" sldId="323"/>
            <ac:spMk id="71" creationId="{28253D2A-D55D-E808-3DE4-FEFD3DFAAC32}"/>
          </ac:spMkLst>
        </pc:spChg>
        <pc:graphicFrameChg chg="add del mod">
          <ac:chgData name="Viv Cooling" userId="S::viv.cooling@yorkdiocese.org::707282a6-5af4-4173-a6ea-ef3256044822" providerId="AD" clId="Web-{899B005E-DA4E-05E2-7DE4-242537488527}" dt="2024-09-11T15:20:59.473" v="467"/>
          <ac:graphicFrameMkLst>
            <pc:docMk/>
            <pc:sldMk cId="1947807324" sldId="323"/>
            <ac:graphicFrameMk id="56" creationId="{08E14082-4EEE-BA16-403B-75893CFD57E3}"/>
          </ac:graphicFrameMkLst>
        </pc:graphicFrameChg>
        <pc:picChg chg="add del mod ord">
          <ac:chgData name="Viv Cooling" userId="S::viv.cooling@yorkdiocese.org::707282a6-5af4-4173-a6ea-ef3256044822" providerId="AD" clId="Web-{899B005E-DA4E-05E2-7DE4-242537488527}" dt="2024-09-11T14:31:48.050" v="359"/>
          <ac:picMkLst>
            <pc:docMk/>
            <pc:sldMk cId="1947807324" sldId="323"/>
            <ac:picMk id="5" creationId="{2C046F3C-22EF-2154-E5C3-0AB20E76081F}"/>
          </ac:picMkLst>
        </pc:picChg>
        <pc:picChg chg="add del mod ord">
          <ac:chgData name="Viv Cooling" userId="S::viv.cooling@yorkdiocese.org::707282a6-5af4-4173-a6ea-ef3256044822" providerId="AD" clId="Web-{899B005E-DA4E-05E2-7DE4-242537488527}" dt="2024-09-11T15:18:37.996" v="436"/>
          <ac:picMkLst>
            <pc:docMk/>
            <pc:sldMk cId="1947807324" sldId="323"/>
            <ac:picMk id="5" creationId="{4846ABCE-9ECC-E131-3F7F-CC221A7297BB}"/>
          </ac:picMkLst>
        </pc:picChg>
        <pc:picChg chg="add del mod ord">
          <ac:chgData name="Viv Cooling" userId="S::viv.cooling@yorkdiocese.org::707282a6-5af4-4173-a6ea-ef3256044822" providerId="AD" clId="Web-{899B005E-DA4E-05E2-7DE4-242537488527}" dt="2024-09-11T15:18:35.761" v="435"/>
          <ac:picMkLst>
            <pc:docMk/>
            <pc:sldMk cId="1947807324" sldId="323"/>
            <ac:picMk id="6" creationId="{448C223A-226F-E680-FBD0-42C534FCDD49}"/>
          </ac:picMkLst>
        </pc:picChg>
        <pc:picChg chg="add del mod ord">
          <ac:chgData name="Viv Cooling" userId="S::viv.cooling@yorkdiocese.org::707282a6-5af4-4173-a6ea-ef3256044822" providerId="AD" clId="Web-{899B005E-DA4E-05E2-7DE4-242537488527}" dt="2024-09-11T14:06:29.613" v="265"/>
          <ac:picMkLst>
            <pc:docMk/>
            <pc:sldMk cId="1947807324" sldId="323"/>
            <ac:picMk id="6" creationId="{5672E809-83C9-33E1-5667-D16D1737DF1D}"/>
          </ac:picMkLst>
        </pc:picChg>
        <pc:picChg chg="add del mod ord">
          <ac:chgData name="Viv Cooling" userId="S::viv.cooling@yorkdiocese.org::707282a6-5af4-4173-a6ea-ef3256044822" providerId="AD" clId="Web-{899B005E-DA4E-05E2-7DE4-242537488527}" dt="2024-09-11T14:31:11.938" v="350"/>
          <ac:picMkLst>
            <pc:docMk/>
            <pc:sldMk cId="1947807324" sldId="323"/>
            <ac:picMk id="15" creationId="{36E70D5D-78B4-E412-EF2F-38E44D02747E}"/>
          </ac:picMkLst>
        </pc:picChg>
        <pc:picChg chg="add del mod ord">
          <ac:chgData name="Viv Cooling" userId="S::viv.cooling@yorkdiocese.org::707282a6-5af4-4173-a6ea-ef3256044822" providerId="AD" clId="Web-{899B005E-DA4E-05E2-7DE4-242537488527}" dt="2024-09-11T15:10:24.795" v="367"/>
          <ac:picMkLst>
            <pc:docMk/>
            <pc:sldMk cId="1947807324" sldId="323"/>
            <ac:picMk id="17" creationId="{2C292B8E-FEC1-C918-6B20-1FFBBD48B228}"/>
          </ac:picMkLst>
        </pc:picChg>
        <pc:picChg chg="add mod ord">
          <ac:chgData name="Viv Cooling" userId="S::viv.cooling@yorkdiocese.org::707282a6-5af4-4173-a6ea-ef3256044822" providerId="AD" clId="Web-{899B005E-DA4E-05E2-7DE4-242537488527}" dt="2024-09-11T15:24:59.190" v="511"/>
          <ac:picMkLst>
            <pc:docMk/>
            <pc:sldMk cId="1947807324" sldId="323"/>
            <ac:picMk id="19" creationId="{8D94545E-5481-4093-22A4-5E093A7F2C15}"/>
          </ac:picMkLst>
        </pc:picChg>
        <pc:picChg chg="add mod">
          <ac:chgData name="Viv Cooling" userId="S::viv.cooling@yorkdiocese.org::707282a6-5af4-4173-a6ea-ef3256044822" providerId="AD" clId="Web-{899B005E-DA4E-05E2-7DE4-242537488527}" dt="2024-09-11T15:27:07.838" v="528" actId="1076"/>
          <ac:picMkLst>
            <pc:docMk/>
            <pc:sldMk cId="1947807324" sldId="323"/>
            <ac:picMk id="20" creationId="{0ACBFA4D-2F9F-EF04-B68F-25E4CF5C42EA}"/>
          </ac:picMkLst>
        </pc:picChg>
        <pc:picChg chg="add del">
          <ac:chgData name="Viv Cooling" userId="S::viv.cooling@yorkdiocese.org::707282a6-5af4-4173-a6ea-ef3256044822" providerId="AD" clId="Web-{899B005E-DA4E-05E2-7DE4-242537488527}" dt="2024-09-11T15:20:48.222" v="465"/>
          <ac:picMkLst>
            <pc:docMk/>
            <pc:sldMk cId="1947807324" sldId="323"/>
            <ac:picMk id="31" creationId="{4C339EBB-7239-D75F-E39A-80822522A7FE}"/>
          </ac:picMkLst>
        </pc:picChg>
      </pc:sldChg>
      <pc:sldChg chg="addSp delSp modSp new">
        <pc:chgData name="Viv Cooling" userId="S::viv.cooling@yorkdiocese.org::707282a6-5af4-4173-a6ea-ef3256044822" providerId="AD" clId="Web-{899B005E-DA4E-05E2-7DE4-242537488527}" dt="2024-09-11T15:52:55.320" v="800" actId="14100"/>
        <pc:sldMkLst>
          <pc:docMk/>
          <pc:sldMk cId="399451917" sldId="324"/>
        </pc:sldMkLst>
        <pc:spChg chg="add mod">
          <ac:chgData name="Viv Cooling" userId="S::viv.cooling@yorkdiocese.org::707282a6-5af4-4173-a6ea-ef3256044822" providerId="AD" clId="Web-{899B005E-DA4E-05E2-7DE4-242537488527}" dt="2024-09-11T15:48:20.835" v="736" actId="1076"/>
          <ac:spMkLst>
            <pc:docMk/>
            <pc:sldMk cId="399451917" sldId="324"/>
            <ac:spMk id="5" creationId="{A078A02F-E81B-C1A9-77FB-7EC462521ABB}"/>
          </ac:spMkLst>
        </pc:spChg>
        <pc:spChg chg="add mod">
          <ac:chgData name="Viv Cooling" userId="S::viv.cooling@yorkdiocese.org::707282a6-5af4-4173-a6ea-ef3256044822" providerId="AD" clId="Web-{899B005E-DA4E-05E2-7DE4-242537488527}" dt="2024-09-11T15:51:40.831" v="792" actId="14100"/>
          <ac:spMkLst>
            <pc:docMk/>
            <pc:sldMk cId="399451917" sldId="324"/>
            <ac:spMk id="7" creationId="{FE7EC091-3715-FBA4-1D96-340681F9B6FA}"/>
          </ac:spMkLst>
        </pc:spChg>
        <pc:spChg chg="add mod">
          <ac:chgData name="Viv Cooling" userId="S::viv.cooling@yorkdiocese.org::707282a6-5af4-4173-a6ea-ef3256044822" providerId="AD" clId="Web-{899B005E-DA4E-05E2-7DE4-242537488527}" dt="2024-09-11T15:52:49.444" v="799" actId="1076"/>
          <ac:spMkLst>
            <pc:docMk/>
            <pc:sldMk cId="399451917" sldId="324"/>
            <ac:spMk id="8" creationId="{FBCD1648-0BE9-655F-23F4-82184CBA43C4}"/>
          </ac:spMkLst>
        </pc:spChg>
        <pc:spChg chg="add mod">
          <ac:chgData name="Viv Cooling" userId="S::viv.cooling@yorkdiocese.org::707282a6-5af4-4173-a6ea-ef3256044822" providerId="AD" clId="Web-{899B005E-DA4E-05E2-7DE4-242537488527}" dt="2024-09-11T15:51:49.347" v="794" actId="14100"/>
          <ac:spMkLst>
            <pc:docMk/>
            <pc:sldMk cId="399451917" sldId="324"/>
            <ac:spMk id="9" creationId="{74A24F30-59E9-901D-2CEF-688C28F29C25}"/>
          </ac:spMkLst>
        </pc:spChg>
        <pc:spChg chg="add mod">
          <ac:chgData name="Viv Cooling" userId="S::viv.cooling@yorkdiocese.org::707282a6-5af4-4173-a6ea-ef3256044822" providerId="AD" clId="Web-{899B005E-DA4E-05E2-7DE4-242537488527}" dt="2024-09-11T15:52:55.320" v="800" actId="14100"/>
          <ac:spMkLst>
            <pc:docMk/>
            <pc:sldMk cId="399451917" sldId="324"/>
            <ac:spMk id="10" creationId="{E3098BC6-3A45-F5B5-D95A-E0FD3D1BE269}"/>
          </ac:spMkLst>
        </pc:spChg>
        <pc:graphicFrameChg chg="add del modGraphic">
          <ac:chgData name="Viv Cooling" userId="S::viv.cooling@yorkdiocese.org::707282a6-5af4-4173-a6ea-ef3256044822" providerId="AD" clId="Web-{899B005E-DA4E-05E2-7DE4-242537488527}" dt="2024-09-11T15:49:01.400" v="739"/>
          <ac:graphicFrameMkLst>
            <pc:docMk/>
            <pc:sldMk cId="399451917" sldId="324"/>
            <ac:graphicFrameMk id="6" creationId="{B34CE48B-9D4A-8702-9662-306C6CA02B31}"/>
          </ac:graphicFrameMkLst>
        </pc:graphicFrameChg>
      </pc:sldChg>
      <pc:sldChg chg="addSp delSp modSp new del mod modClrScheme chgLayout">
        <pc:chgData name="Viv Cooling" userId="S::viv.cooling@yorkdiocese.org::707282a6-5af4-4173-a6ea-ef3256044822" providerId="AD" clId="Web-{899B005E-DA4E-05E2-7DE4-242537488527}" dt="2024-09-11T15:47:45.239" v="720"/>
        <pc:sldMkLst>
          <pc:docMk/>
          <pc:sldMk cId="4284732747" sldId="324"/>
        </pc:sldMkLst>
        <pc:spChg chg="mod ord">
          <ac:chgData name="Viv Cooling" userId="S::viv.cooling@yorkdiocese.org::707282a6-5af4-4173-a6ea-ef3256044822" providerId="AD" clId="Web-{899B005E-DA4E-05E2-7DE4-242537488527}" dt="2024-09-11T15:46:54.627" v="718"/>
          <ac:spMkLst>
            <pc:docMk/>
            <pc:sldMk cId="4284732747" sldId="324"/>
            <ac:spMk id="2" creationId="{D9FE4BB3-9F12-576F-E43C-EC98A6F3FB31}"/>
          </ac:spMkLst>
        </pc:spChg>
        <pc:spChg chg="mod ord">
          <ac:chgData name="Viv Cooling" userId="S::viv.cooling@yorkdiocese.org::707282a6-5af4-4173-a6ea-ef3256044822" providerId="AD" clId="Web-{899B005E-DA4E-05E2-7DE4-242537488527}" dt="2024-09-11T15:46:54.627" v="718"/>
          <ac:spMkLst>
            <pc:docMk/>
            <pc:sldMk cId="4284732747" sldId="324"/>
            <ac:spMk id="3" creationId="{1521AAF2-0F28-BEF3-B138-B8BB38C6D29E}"/>
          </ac:spMkLst>
        </pc:spChg>
        <pc:spChg chg="mod ord">
          <ac:chgData name="Viv Cooling" userId="S::viv.cooling@yorkdiocese.org::707282a6-5af4-4173-a6ea-ef3256044822" providerId="AD" clId="Web-{899B005E-DA4E-05E2-7DE4-242537488527}" dt="2024-09-11T15:46:54.627" v="718"/>
          <ac:spMkLst>
            <pc:docMk/>
            <pc:sldMk cId="4284732747" sldId="324"/>
            <ac:spMk id="4" creationId="{62E6E836-6CBD-B63D-60A6-329949001687}"/>
          </ac:spMkLst>
        </pc:spChg>
        <pc:spChg chg="add del mod">
          <ac:chgData name="Viv Cooling" userId="S::viv.cooling@yorkdiocese.org::707282a6-5af4-4173-a6ea-ef3256044822" providerId="AD" clId="Web-{899B005E-DA4E-05E2-7DE4-242537488527}" dt="2024-09-11T15:42:35.189" v="689"/>
          <ac:spMkLst>
            <pc:docMk/>
            <pc:sldMk cId="4284732747" sldId="324"/>
            <ac:spMk id="5" creationId="{5B84DE5C-9B12-CB03-7780-579DE074AB7B}"/>
          </ac:spMkLst>
        </pc:spChg>
        <pc:spChg chg="add del mod">
          <ac:chgData name="Viv Cooling" userId="S::viv.cooling@yorkdiocese.org::707282a6-5af4-4173-a6ea-ef3256044822" providerId="AD" clId="Web-{899B005E-DA4E-05E2-7DE4-242537488527}" dt="2024-09-11T15:42:07.657" v="684"/>
          <ac:spMkLst>
            <pc:docMk/>
            <pc:sldMk cId="4284732747" sldId="324"/>
            <ac:spMk id="6" creationId="{94FDE207-0438-97B8-F665-1C299CFDB620}"/>
          </ac:spMkLst>
        </pc:spChg>
        <pc:spChg chg="add del">
          <ac:chgData name="Viv Cooling" userId="S::viv.cooling@yorkdiocese.org::707282a6-5af4-4173-a6ea-ef3256044822" providerId="AD" clId="Web-{899B005E-DA4E-05E2-7DE4-242537488527}" dt="2024-09-11T15:39:04.380" v="610"/>
          <ac:spMkLst>
            <pc:docMk/>
            <pc:sldMk cId="4284732747" sldId="324"/>
            <ac:spMk id="7" creationId="{6B42C94B-7E15-CDE7-ABC8-0BC3AC942DEC}"/>
          </ac:spMkLst>
        </pc:spChg>
        <pc:spChg chg="add del mod">
          <ac:chgData name="Viv Cooling" userId="S::viv.cooling@yorkdiocese.org::707282a6-5af4-4173-a6ea-ef3256044822" providerId="AD" clId="Web-{899B005E-DA4E-05E2-7DE4-242537488527}" dt="2024-09-11T15:42:12.376" v="685"/>
          <ac:spMkLst>
            <pc:docMk/>
            <pc:sldMk cId="4284732747" sldId="324"/>
            <ac:spMk id="8" creationId="{1B8D7239-2D99-657D-D912-1D92B39A75D9}"/>
          </ac:spMkLst>
        </pc:spChg>
        <pc:spChg chg="add del mod">
          <ac:chgData name="Viv Cooling" userId="S::viv.cooling@yorkdiocese.org::707282a6-5af4-4173-a6ea-ef3256044822" providerId="AD" clId="Web-{899B005E-DA4E-05E2-7DE4-242537488527}" dt="2024-09-11T15:42:00.531" v="683"/>
          <ac:spMkLst>
            <pc:docMk/>
            <pc:sldMk cId="4284732747" sldId="324"/>
            <ac:spMk id="9" creationId="{E91E42E9-88D6-CE39-646C-772FDF362CC5}"/>
          </ac:spMkLst>
        </pc:spChg>
        <pc:spChg chg="add del mod">
          <ac:chgData name="Viv Cooling" userId="S::viv.cooling@yorkdiocese.org::707282a6-5af4-4173-a6ea-ef3256044822" providerId="AD" clId="Web-{899B005E-DA4E-05E2-7DE4-242537488527}" dt="2024-09-11T15:42:16.110" v="686"/>
          <ac:spMkLst>
            <pc:docMk/>
            <pc:sldMk cId="4284732747" sldId="324"/>
            <ac:spMk id="10" creationId="{B539E3CA-FE8F-F1B9-BC43-E80E2A1125DB}"/>
          </ac:spMkLst>
        </pc:spChg>
        <pc:spChg chg="add del mod">
          <ac:chgData name="Viv Cooling" userId="S::viv.cooling@yorkdiocese.org::707282a6-5af4-4173-a6ea-ef3256044822" providerId="AD" clId="Web-{899B005E-DA4E-05E2-7DE4-242537488527}" dt="2024-09-11T15:42:35.143" v="688"/>
          <ac:spMkLst>
            <pc:docMk/>
            <pc:sldMk cId="4284732747" sldId="324"/>
            <ac:spMk id="11" creationId="{1677BDD0-B825-413F-1F11-180C577A73FE}"/>
          </ac:spMkLst>
        </pc:spChg>
        <pc:spChg chg="add del mod">
          <ac:chgData name="Viv Cooling" userId="S::viv.cooling@yorkdiocese.org::707282a6-5af4-4173-a6ea-ef3256044822" providerId="AD" clId="Web-{899B005E-DA4E-05E2-7DE4-242537488527}" dt="2024-09-11T15:42:35.143" v="688"/>
          <ac:spMkLst>
            <pc:docMk/>
            <pc:sldMk cId="4284732747" sldId="324"/>
            <ac:spMk id="13" creationId="{5A37E258-49B5-DAB2-FDAD-73D44D5661C8}"/>
          </ac:spMkLst>
        </pc:spChg>
        <pc:spChg chg="add mod ord">
          <ac:chgData name="Viv Cooling" userId="S::viv.cooling@yorkdiocese.org::707282a6-5af4-4173-a6ea-ef3256044822" providerId="AD" clId="Web-{899B005E-DA4E-05E2-7DE4-242537488527}" dt="2024-09-11T15:46:54.627" v="718"/>
          <ac:spMkLst>
            <pc:docMk/>
            <pc:sldMk cId="4284732747" sldId="324"/>
            <ac:spMk id="15" creationId="{86388367-4A1D-A471-3DAF-6421455215B3}"/>
          </ac:spMkLst>
        </pc:spChg>
        <pc:spChg chg="add del mod">
          <ac:chgData name="Viv Cooling" userId="S::viv.cooling@yorkdiocese.org::707282a6-5af4-4173-a6ea-ef3256044822" providerId="AD" clId="Web-{899B005E-DA4E-05E2-7DE4-242537488527}" dt="2024-09-11T15:44:26.087" v="709"/>
          <ac:spMkLst>
            <pc:docMk/>
            <pc:sldMk cId="4284732747" sldId="324"/>
            <ac:spMk id="16" creationId="{6F002DA8-A4E7-8DB8-ACCA-2B913C295B80}"/>
          </ac:spMkLst>
        </pc:spChg>
        <pc:spChg chg="add del mod">
          <ac:chgData name="Viv Cooling" userId="S::viv.cooling@yorkdiocese.org::707282a6-5af4-4173-a6ea-ef3256044822" providerId="AD" clId="Web-{899B005E-DA4E-05E2-7DE4-242537488527}" dt="2024-09-11T15:45:27.262" v="715"/>
          <ac:spMkLst>
            <pc:docMk/>
            <pc:sldMk cId="4284732747" sldId="324"/>
            <ac:spMk id="66" creationId="{572017CC-B1DF-4BA1-22CB-9143EE9BBA99}"/>
          </ac:spMkLst>
        </pc:spChg>
        <pc:spChg chg="add del mod">
          <ac:chgData name="Viv Cooling" userId="S::viv.cooling@yorkdiocese.org::707282a6-5af4-4173-a6ea-ef3256044822" providerId="AD" clId="Web-{899B005E-DA4E-05E2-7DE4-242537488527}" dt="2024-09-11T15:44:26.040" v="708"/>
          <ac:spMkLst>
            <pc:docMk/>
            <pc:sldMk cId="4284732747" sldId="324"/>
            <ac:spMk id="69" creationId="{4E3F9D64-AC0B-07CD-589B-B572FCDD3428}"/>
          </ac:spMkLst>
        </pc:spChg>
        <pc:spChg chg="add del mod">
          <ac:chgData name="Viv Cooling" userId="S::viv.cooling@yorkdiocese.org::707282a6-5af4-4173-a6ea-ef3256044822" providerId="AD" clId="Web-{899B005E-DA4E-05E2-7DE4-242537488527}" dt="2024-09-11T15:44:43.041" v="710"/>
          <ac:spMkLst>
            <pc:docMk/>
            <pc:sldMk cId="4284732747" sldId="324"/>
            <ac:spMk id="71" creationId="{FFCA443D-0C43-1C0D-A08B-70FD03E0E853}"/>
          </ac:spMkLst>
        </pc:spChg>
        <pc:spChg chg="add del mod ord">
          <ac:chgData name="Viv Cooling" userId="S::viv.cooling@yorkdiocese.org::707282a6-5af4-4173-a6ea-ef3256044822" providerId="AD" clId="Web-{899B005E-DA4E-05E2-7DE4-242537488527}" dt="2024-09-11T15:47:34.754" v="719"/>
          <ac:spMkLst>
            <pc:docMk/>
            <pc:sldMk cId="4284732747" sldId="324"/>
            <ac:spMk id="153" creationId="{0BDC3087-92FF-E05F-C193-A76AEC7AA708}"/>
          </ac:spMkLst>
        </pc:spChg>
        <pc:spChg chg="add mod ord">
          <ac:chgData name="Viv Cooling" userId="S::viv.cooling@yorkdiocese.org::707282a6-5af4-4173-a6ea-ef3256044822" providerId="AD" clId="Web-{899B005E-DA4E-05E2-7DE4-242537488527}" dt="2024-09-11T15:46:54.627" v="718"/>
          <ac:spMkLst>
            <pc:docMk/>
            <pc:sldMk cId="4284732747" sldId="324"/>
            <ac:spMk id="154" creationId="{C49D1FDE-75AE-F1FA-C745-DF6F7EB34AA7}"/>
          </ac:spMkLst>
        </pc:spChg>
        <pc:graphicFrameChg chg="add del">
          <ac:chgData name="Viv Cooling" userId="S::viv.cooling@yorkdiocese.org::707282a6-5af4-4173-a6ea-ef3256044822" providerId="AD" clId="Web-{899B005E-DA4E-05E2-7DE4-242537488527}" dt="2024-09-11T15:42:35.143" v="688"/>
          <ac:graphicFrameMkLst>
            <pc:docMk/>
            <pc:sldMk cId="4284732747" sldId="324"/>
            <ac:graphicFrameMk id="12" creationId="{ED4E459B-1BF7-1233-0D0A-1C5F5146CF27}"/>
          </ac:graphicFrameMkLst>
        </pc:graphicFrameChg>
        <pc:graphicFrameChg chg="add mod modGraphic">
          <ac:chgData name="Viv Cooling" userId="S::viv.cooling@yorkdiocese.org::707282a6-5af4-4173-a6ea-ef3256044822" providerId="AD" clId="Web-{899B005E-DA4E-05E2-7DE4-242537488527}" dt="2024-09-11T15:45:20.840" v="714"/>
          <ac:graphicFrameMkLst>
            <pc:docMk/>
            <pc:sldMk cId="4284732747" sldId="324"/>
            <ac:graphicFrameMk id="17" creationId="{2B70C027-6B60-20D1-FD6E-ECB7360E950C}"/>
          </ac:graphicFrameMkLst>
        </pc:graphicFrameChg>
        <pc:picChg chg="add mod ord">
          <ac:chgData name="Viv Cooling" userId="S::viv.cooling@yorkdiocese.org::707282a6-5af4-4173-a6ea-ef3256044822" providerId="AD" clId="Web-{899B005E-DA4E-05E2-7DE4-242537488527}" dt="2024-09-11T15:45:20.840" v="714"/>
          <ac:picMkLst>
            <pc:docMk/>
            <pc:sldMk cId="4284732747" sldId="324"/>
            <ac:picMk id="64" creationId="{6C380B65-6738-B86C-7390-968C1096448C}"/>
          </ac:picMkLst>
        </pc:picChg>
      </pc:sldChg>
    </pc:docChg>
  </pc:docChgLst>
  <pc:docChgLst>
    <pc:chgData name="Viv Cooling" userId="S::viv.cooling@yorkdiocese.org::707282a6-5af4-4173-a6ea-ef3256044822" providerId="AD" clId="Web-{4E667AE8-8759-40A3-8DE0-1648502CFE1C}"/>
    <pc:docChg chg="addSld delSld modSld">
      <pc:chgData name="Viv Cooling" userId="S::viv.cooling@yorkdiocese.org::707282a6-5af4-4173-a6ea-ef3256044822" providerId="AD" clId="Web-{4E667AE8-8759-40A3-8DE0-1648502CFE1C}" dt="2024-09-10T12:57:33.956" v="80" actId="20577"/>
      <pc:docMkLst>
        <pc:docMk/>
      </pc:docMkLst>
      <pc:sldChg chg="new del">
        <pc:chgData name="Viv Cooling" userId="S::viv.cooling@yorkdiocese.org::707282a6-5af4-4173-a6ea-ef3256044822" providerId="AD" clId="Web-{4E667AE8-8759-40A3-8DE0-1648502CFE1C}" dt="2024-09-10T12:38:50.553" v="1"/>
        <pc:sldMkLst>
          <pc:docMk/>
          <pc:sldMk cId="580170151" sldId="321"/>
        </pc:sldMkLst>
      </pc:sldChg>
      <pc:sldChg chg="addSp delSp modSp new mod modClrScheme chgLayout">
        <pc:chgData name="Viv Cooling" userId="S::viv.cooling@yorkdiocese.org::707282a6-5af4-4173-a6ea-ef3256044822" providerId="AD" clId="Web-{4E667AE8-8759-40A3-8DE0-1648502CFE1C}" dt="2024-09-10T12:57:33.956" v="80" actId="20577"/>
        <pc:sldMkLst>
          <pc:docMk/>
          <pc:sldMk cId="995050163" sldId="321"/>
        </pc:sldMkLst>
        <pc:spChg chg="mod">
          <ac:chgData name="Viv Cooling" userId="S::viv.cooling@yorkdiocese.org::707282a6-5af4-4173-a6ea-ef3256044822" providerId="AD" clId="Web-{4E667AE8-8759-40A3-8DE0-1648502CFE1C}" dt="2024-09-10T12:53:27.544" v="69" actId="20577"/>
          <ac:spMkLst>
            <pc:docMk/>
            <pc:sldMk cId="995050163" sldId="321"/>
            <ac:spMk id="2" creationId="{AD2A972E-6D9D-50F3-8456-CC8355A2B81E}"/>
          </ac:spMkLst>
        </pc:spChg>
        <pc:spChg chg="mod ord">
          <ac:chgData name="Viv Cooling" userId="S::viv.cooling@yorkdiocese.org::707282a6-5af4-4173-a6ea-ef3256044822" providerId="AD" clId="Web-{4E667AE8-8759-40A3-8DE0-1648502CFE1C}" dt="2024-09-10T12:57:33.956" v="80" actId="20577"/>
          <ac:spMkLst>
            <pc:docMk/>
            <pc:sldMk cId="995050163" sldId="321"/>
            <ac:spMk id="3" creationId="{F6CCE3FB-24F3-0363-66F3-07A00FC349D0}"/>
          </ac:spMkLst>
        </pc:spChg>
        <pc:spChg chg="mod">
          <ac:chgData name="Viv Cooling" userId="S::viv.cooling@yorkdiocese.org::707282a6-5af4-4173-a6ea-ef3256044822" providerId="AD" clId="Web-{4E667AE8-8759-40A3-8DE0-1648502CFE1C}" dt="2024-09-10T12:52:21.058" v="63"/>
          <ac:spMkLst>
            <pc:docMk/>
            <pc:sldMk cId="995050163" sldId="321"/>
            <ac:spMk id="4" creationId="{00170976-E551-78C0-1C8E-7AE679A2833C}"/>
          </ac:spMkLst>
        </pc:spChg>
        <pc:spChg chg="del">
          <ac:chgData name="Viv Cooling" userId="S::viv.cooling@yorkdiocese.org::707282a6-5af4-4173-a6ea-ef3256044822" providerId="AD" clId="Web-{4E667AE8-8759-40A3-8DE0-1648502CFE1C}" dt="2024-09-10T12:45:56.048" v="44"/>
          <ac:spMkLst>
            <pc:docMk/>
            <pc:sldMk cId="995050163" sldId="321"/>
            <ac:spMk id="5" creationId="{6B5CBEC8-CE4F-DFA9-D675-81FA150708C7}"/>
          </ac:spMkLst>
        </pc:spChg>
        <pc:spChg chg="mod">
          <ac:chgData name="Viv Cooling" userId="S::viv.cooling@yorkdiocese.org::707282a6-5af4-4173-a6ea-ef3256044822" providerId="AD" clId="Web-{4E667AE8-8759-40A3-8DE0-1648502CFE1C}" dt="2024-09-10T12:52:21.058" v="63"/>
          <ac:spMkLst>
            <pc:docMk/>
            <pc:sldMk cId="995050163" sldId="321"/>
            <ac:spMk id="6" creationId="{8F2A730F-3BFD-72AF-42F8-A9239A0AECAA}"/>
          </ac:spMkLst>
        </pc:spChg>
        <pc:spChg chg="mod">
          <ac:chgData name="Viv Cooling" userId="S::viv.cooling@yorkdiocese.org::707282a6-5af4-4173-a6ea-ef3256044822" providerId="AD" clId="Web-{4E667AE8-8759-40A3-8DE0-1648502CFE1C}" dt="2024-09-10T12:52:21.058" v="63"/>
          <ac:spMkLst>
            <pc:docMk/>
            <pc:sldMk cId="995050163" sldId="321"/>
            <ac:spMk id="7" creationId="{073252CB-9481-E8C6-8E7D-6D0A0FD3C1A4}"/>
          </ac:spMkLst>
        </pc:spChg>
        <pc:spChg chg="add del mod">
          <ac:chgData name="Viv Cooling" userId="S::viv.cooling@yorkdiocese.org::707282a6-5af4-4173-a6ea-ef3256044822" providerId="AD" clId="Web-{4E667AE8-8759-40A3-8DE0-1648502CFE1C}" dt="2024-09-10T12:49:54.570" v="52"/>
          <ac:spMkLst>
            <pc:docMk/>
            <pc:sldMk cId="995050163" sldId="321"/>
            <ac:spMk id="13" creationId="{27CFBA24-2F03-2DE7-D8ED-933317D5C653}"/>
          </ac:spMkLst>
        </pc:spChg>
        <pc:spChg chg="add del mod">
          <ac:chgData name="Viv Cooling" userId="S::viv.cooling@yorkdiocese.org::707282a6-5af4-4173-a6ea-ef3256044822" providerId="AD" clId="Web-{4E667AE8-8759-40A3-8DE0-1648502CFE1C}" dt="2024-09-10T12:52:21.042" v="62"/>
          <ac:spMkLst>
            <pc:docMk/>
            <pc:sldMk cId="995050163" sldId="321"/>
            <ac:spMk id="16" creationId="{10E97E4B-5273-2DE5-FBBF-05B0FF5552DA}"/>
          </ac:spMkLst>
        </pc:spChg>
        <pc:spChg chg="add del mod">
          <ac:chgData name="Viv Cooling" userId="S::viv.cooling@yorkdiocese.org::707282a6-5af4-4173-a6ea-ef3256044822" providerId="AD" clId="Web-{4E667AE8-8759-40A3-8DE0-1648502CFE1C}" dt="2024-09-10T12:54:58.327" v="72"/>
          <ac:spMkLst>
            <pc:docMk/>
            <pc:sldMk cId="995050163" sldId="321"/>
            <ac:spMk id="18" creationId="{629C00B4-58B1-6EAB-0938-E4DB6F59D590}"/>
          </ac:spMkLst>
        </pc:spChg>
        <pc:spChg chg="add del mod">
          <ac:chgData name="Viv Cooling" userId="S::viv.cooling@yorkdiocese.org::707282a6-5af4-4173-a6ea-ef3256044822" providerId="AD" clId="Web-{4E667AE8-8759-40A3-8DE0-1648502CFE1C}" dt="2024-09-10T12:51:59.651" v="58"/>
          <ac:spMkLst>
            <pc:docMk/>
            <pc:sldMk cId="995050163" sldId="321"/>
            <ac:spMk id="19" creationId="{A9CEE7AC-A456-7BFA-C08D-3EBC63CC7059}"/>
          </ac:spMkLst>
        </pc:spChg>
        <pc:spChg chg="add del mod">
          <ac:chgData name="Viv Cooling" userId="S::viv.cooling@yorkdiocese.org::707282a6-5af4-4173-a6ea-ef3256044822" providerId="AD" clId="Web-{4E667AE8-8759-40A3-8DE0-1648502CFE1C}" dt="2024-09-10T12:52:21.042" v="62"/>
          <ac:spMkLst>
            <pc:docMk/>
            <pc:sldMk cId="995050163" sldId="321"/>
            <ac:spMk id="21" creationId="{EFB1E682-0785-03CC-F111-20AB40005401}"/>
          </ac:spMkLst>
        </pc:spChg>
        <pc:spChg chg="add del mod">
          <ac:chgData name="Viv Cooling" userId="S::viv.cooling@yorkdiocese.org::707282a6-5af4-4173-a6ea-ef3256044822" providerId="AD" clId="Web-{4E667AE8-8759-40A3-8DE0-1648502CFE1C}" dt="2024-09-10T12:52:21.042" v="62"/>
          <ac:spMkLst>
            <pc:docMk/>
            <pc:sldMk cId="995050163" sldId="321"/>
            <ac:spMk id="23" creationId="{1FE333C2-8536-90DE-EEC9-C28121159A3D}"/>
          </ac:spMkLst>
        </pc:spChg>
        <pc:spChg chg="add del mod">
          <ac:chgData name="Viv Cooling" userId="S::viv.cooling@yorkdiocese.org::707282a6-5af4-4173-a6ea-ef3256044822" providerId="AD" clId="Web-{4E667AE8-8759-40A3-8DE0-1648502CFE1C}" dt="2024-09-10T12:55:14.828" v="74"/>
          <ac:spMkLst>
            <pc:docMk/>
            <pc:sldMk cId="995050163" sldId="321"/>
            <ac:spMk id="24" creationId="{E1D98FF5-25C3-7949-0D2A-8E4CD0EF3E9E}"/>
          </ac:spMkLst>
        </pc:spChg>
        <pc:spChg chg="add del mod">
          <ac:chgData name="Viv Cooling" userId="S::viv.cooling@yorkdiocese.org::707282a6-5af4-4173-a6ea-ef3256044822" providerId="AD" clId="Web-{4E667AE8-8759-40A3-8DE0-1648502CFE1C}" dt="2024-09-10T12:54:51.655" v="70"/>
          <ac:spMkLst>
            <pc:docMk/>
            <pc:sldMk cId="995050163" sldId="321"/>
            <ac:spMk id="25" creationId="{A9CEE7AC-A456-7BFA-C08D-3EBC63CC7059}"/>
          </ac:spMkLst>
        </pc:spChg>
        <pc:spChg chg="add del mod">
          <ac:chgData name="Viv Cooling" userId="S::viv.cooling@yorkdiocese.org::707282a6-5af4-4173-a6ea-ef3256044822" providerId="AD" clId="Web-{4E667AE8-8759-40A3-8DE0-1648502CFE1C}" dt="2024-09-10T12:56:51.939" v="76"/>
          <ac:spMkLst>
            <pc:docMk/>
            <pc:sldMk cId="995050163" sldId="321"/>
            <ac:spMk id="28" creationId="{E1F5325C-E442-B0A1-D585-800C82A57576}"/>
          </ac:spMkLst>
        </pc:spChg>
        <pc:picChg chg="add del mod ord">
          <ac:chgData name="Viv Cooling" userId="S::viv.cooling@yorkdiocese.org::707282a6-5af4-4173-a6ea-ef3256044822" providerId="AD" clId="Web-{4E667AE8-8759-40A3-8DE0-1648502CFE1C}" dt="2024-09-10T12:50:04.351" v="54"/>
          <ac:picMkLst>
            <pc:docMk/>
            <pc:sldMk cId="995050163" sldId="321"/>
            <ac:picMk id="9" creationId="{37B69447-6D92-E34B-9E3C-2AB966EB7465}"/>
          </ac:picMkLst>
        </pc:picChg>
        <pc:picChg chg="add del mod ord">
          <ac:chgData name="Viv Cooling" userId="S::viv.cooling@yorkdiocese.org::707282a6-5af4-4173-a6ea-ef3256044822" providerId="AD" clId="Web-{4E667AE8-8759-40A3-8DE0-1648502CFE1C}" dt="2024-09-10T12:49:41.788" v="51"/>
          <ac:picMkLst>
            <pc:docMk/>
            <pc:sldMk cId="995050163" sldId="321"/>
            <ac:picMk id="10" creationId="{CEDB0D55-87B9-40D7-287B-3634CA81EB9F}"/>
          </ac:picMkLst>
        </pc:picChg>
        <pc:picChg chg="add mod ord">
          <ac:chgData name="Viv Cooling" userId="S::viv.cooling@yorkdiocese.org::707282a6-5af4-4173-a6ea-ef3256044822" providerId="AD" clId="Web-{4E667AE8-8759-40A3-8DE0-1648502CFE1C}" dt="2024-09-10T12:52:21.058" v="63"/>
          <ac:picMkLst>
            <pc:docMk/>
            <pc:sldMk cId="995050163" sldId="321"/>
            <ac:picMk id="11" creationId="{5693A1E0-BC1B-E985-27C8-293138ABB1D9}"/>
          </ac:picMkLst>
        </pc:picChg>
        <pc:picChg chg="add mod ord">
          <ac:chgData name="Viv Cooling" userId="S::viv.cooling@yorkdiocese.org::707282a6-5af4-4173-a6ea-ef3256044822" providerId="AD" clId="Web-{4E667AE8-8759-40A3-8DE0-1648502CFE1C}" dt="2024-09-10T12:52:21.058" v="63"/>
          <ac:picMkLst>
            <pc:docMk/>
            <pc:sldMk cId="995050163" sldId="321"/>
            <ac:picMk id="14" creationId="{0ECF2E0E-444B-E899-4F6A-9B4057E08F18}"/>
          </ac:picMkLst>
        </pc:picChg>
        <pc:picChg chg="add del mod ord">
          <ac:chgData name="Viv Cooling" userId="S::viv.cooling@yorkdiocese.org::707282a6-5af4-4173-a6ea-ef3256044822" providerId="AD" clId="Web-{4E667AE8-8759-40A3-8DE0-1648502CFE1C}" dt="2024-09-10T12:54:55.562" v="71"/>
          <ac:picMkLst>
            <pc:docMk/>
            <pc:sldMk cId="995050163" sldId="321"/>
            <ac:picMk id="15" creationId="{689D4116-EE86-7480-DC44-4EF184FEA50D}"/>
          </ac:picMkLst>
        </pc:picChg>
        <pc:picChg chg="add del mod ord">
          <ac:chgData name="Viv Cooling" userId="S::viv.cooling@yorkdiocese.org::707282a6-5af4-4173-a6ea-ef3256044822" providerId="AD" clId="Web-{4E667AE8-8759-40A3-8DE0-1648502CFE1C}" dt="2024-09-10T12:55:01.515" v="73"/>
          <ac:picMkLst>
            <pc:docMk/>
            <pc:sldMk cId="995050163" sldId="321"/>
            <ac:picMk id="20" creationId="{4A42BED3-D330-3EB1-C260-564F887A4C46}"/>
          </ac:picMkLst>
        </pc:picChg>
        <pc:picChg chg="add del mod ord">
          <ac:chgData name="Viv Cooling" userId="S::viv.cooling@yorkdiocese.org::707282a6-5af4-4173-a6ea-ef3256044822" providerId="AD" clId="Web-{4E667AE8-8759-40A3-8DE0-1648502CFE1C}" dt="2024-09-10T12:55:17.671" v="75"/>
          <ac:picMkLst>
            <pc:docMk/>
            <pc:sldMk cId="995050163" sldId="321"/>
            <ac:picMk id="26" creationId="{DCEA8B7B-2CF2-6A44-58FF-E86AAEAFAC10}"/>
          </ac:picMkLst>
        </pc:picChg>
        <pc:picChg chg="add mod ord">
          <ac:chgData name="Viv Cooling" userId="S::viv.cooling@yorkdiocese.org::707282a6-5af4-4173-a6ea-ef3256044822" providerId="AD" clId="Web-{4E667AE8-8759-40A3-8DE0-1648502CFE1C}" dt="2024-09-10T12:56:51.939" v="76"/>
          <ac:picMkLst>
            <pc:docMk/>
            <pc:sldMk cId="995050163" sldId="321"/>
            <ac:picMk id="29" creationId="{1171C29E-3EE6-F262-E2BD-19E5FD313FA7}"/>
          </ac:picMkLst>
        </pc:picChg>
        <pc:picChg chg="add mod">
          <ac:chgData name="Viv Cooling" userId="S::viv.cooling@yorkdiocese.org::707282a6-5af4-4173-a6ea-ef3256044822" providerId="AD" clId="Web-{4E667AE8-8759-40A3-8DE0-1648502CFE1C}" dt="2024-09-10T12:57:21.831" v="79" actId="1076"/>
          <ac:picMkLst>
            <pc:docMk/>
            <pc:sldMk cId="995050163" sldId="321"/>
            <ac:picMk id="31" creationId="{235E859C-06E7-E309-7488-E0AFD315855D}"/>
          </ac:picMkLst>
        </pc:picChg>
      </pc:sldChg>
    </pc:docChg>
  </pc:docChgLst>
  <pc:docChgLst>
    <pc:chgData name="Catherine Copp" userId="ab2310d7-8e38-4270-bea0-e07098d77c7d" providerId="ADAL" clId="{0269BF52-07F4-4E64-A2AF-0FF3786F45DA}"/>
    <pc:docChg chg="undo custSel delSld modSld sldOrd">
      <pc:chgData name="Catherine Copp" userId="ab2310d7-8e38-4270-bea0-e07098d77c7d" providerId="ADAL" clId="{0269BF52-07F4-4E64-A2AF-0FF3786F45DA}" dt="2024-09-30T12:48:07.013" v="679" actId="47"/>
      <pc:docMkLst>
        <pc:docMk/>
      </pc:docMkLst>
      <pc:sldChg chg="modSp mod">
        <pc:chgData name="Catherine Copp" userId="ab2310d7-8e38-4270-bea0-e07098d77c7d" providerId="ADAL" clId="{0269BF52-07F4-4E64-A2AF-0FF3786F45DA}" dt="2024-09-30T11:19:41.406" v="591" actId="20577"/>
        <pc:sldMkLst>
          <pc:docMk/>
          <pc:sldMk cId="3848018777" sldId="262"/>
        </pc:sldMkLst>
        <pc:spChg chg="mod">
          <ac:chgData name="Catherine Copp" userId="ab2310d7-8e38-4270-bea0-e07098d77c7d" providerId="ADAL" clId="{0269BF52-07F4-4E64-A2AF-0FF3786F45DA}" dt="2024-09-30T11:17:37.355" v="509" actId="1076"/>
          <ac:spMkLst>
            <pc:docMk/>
            <pc:sldMk cId="3848018777" sldId="262"/>
            <ac:spMk id="2" creationId="{6D48DE4E-F7AF-4563-B6F4-DD8C689868B2}"/>
          </ac:spMkLst>
        </pc:spChg>
        <pc:graphicFrameChg chg="mod modGraphic">
          <ac:chgData name="Catherine Copp" userId="ab2310d7-8e38-4270-bea0-e07098d77c7d" providerId="ADAL" clId="{0269BF52-07F4-4E64-A2AF-0FF3786F45DA}" dt="2024-09-30T11:19:41.406" v="591" actId="20577"/>
          <ac:graphicFrameMkLst>
            <pc:docMk/>
            <pc:sldMk cId="3848018777" sldId="262"/>
            <ac:graphicFrameMk id="4" creationId="{54AD1D44-DC62-4EDE-9AB1-216F86019B50}"/>
          </ac:graphicFrameMkLst>
        </pc:graphicFrameChg>
      </pc:sldChg>
      <pc:sldChg chg="addSp delSp modSp mod ord">
        <pc:chgData name="Catherine Copp" userId="ab2310d7-8e38-4270-bea0-e07098d77c7d" providerId="ADAL" clId="{0269BF52-07F4-4E64-A2AF-0FF3786F45DA}" dt="2024-09-30T10:29:42.273" v="311" actId="1076"/>
        <pc:sldMkLst>
          <pc:docMk/>
          <pc:sldMk cId="1721841647" sldId="266"/>
        </pc:sldMkLst>
        <pc:spChg chg="add del mod">
          <ac:chgData name="Catherine Copp" userId="ab2310d7-8e38-4270-bea0-e07098d77c7d" providerId="ADAL" clId="{0269BF52-07F4-4E64-A2AF-0FF3786F45DA}" dt="2024-09-30T10:07:36.995" v="16"/>
          <ac:spMkLst>
            <pc:docMk/>
            <pc:sldMk cId="1721841647" sldId="266"/>
            <ac:spMk id="4" creationId="{1379C273-F1A5-F732-4352-6859336E6BE8}"/>
          </ac:spMkLst>
        </pc:spChg>
        <pc:spChg chg="add mod">
          <ac:chgData name="Catherine Copp" userId="ab2310d7-8e38-4270-bea0-e07098d77c7d" providerId="ADAL" clId="{0269BF52-07F4-4E64-A2AF-0FF3786F45DA}" dt="2024-09-30T10:08:58.085" v="42"/>
          <ac:spMkLst>
            <pc:docMk/>
            <pc:sldMk cId="1721841647" sldId="266"/>
            <ac:spMk id="7" creationId="{A61CCE22-9EF5-8301-99C6-574938233390}"/>
          </ac:spMkLst>
        </pc:spChg>
        <pc:spChg chg="add del mod">
          <ac:chgData name="Catherine Copp" userId="ab2310d7-8e38-4270-bea0-e07098d77c7d" providerId="ADAL" clId="{0269BF52-07F4-4E64-A2AF-0FF3786F45DA}" dt="2024-09-30T10:24:35.436" v="140" actId="478"/>
          <ac:spMkLst>
            <pc:docMk/>
            <pc:sldMk cId="1721841647" sldId="266"/>
            <ac:spMk id="17" creationId="{B6F76746-410F-C380-E603-14C2CAE01EB8}"/>
          </ac:spMkLst>
        </pc:spChg>
        <pc:spChg chg="add del mod">
          <ac:chgData name="Catherine Copp" userId="ab2310d7-8e38-4270-bea0-e07098d77c7d" providerId="ADAL" clId="{0269BF52-07F4-4E64-A2AF-0FF3786F45DA}" dt="2024-09-30T10:25:43.522" v="145"/>
          <ac:spMkLst>
            <pc:docMk/>
            <pc:sldMk cId="1721841647" sldId="266"/>
            <ac:spMk id="18" creationId="{BB5E27C6-BF95-286D-3AE8-AE5727B25F7D}"/>
          </ac:spMkLst>
        </pc:spChg>
        <pc:spChg chg="add del mod">
          <ac:chgData name="Catherine Copp" userId="ab2310d7-8e38-4270-bea0-e07098d77c7d" providerId="ADAL" clId="{0269BF52-07F4-4E64-A2AF-0FF3786F45DA}" dt="2024-09-30T10:27:51.452" v="282"/>
          <ac:spMkLst>
            <pc:docMk/>
            <pc:sldMk cId="1721841647" sldId="266"/>
            <ac:spMk id="24" creationId="{E2F41C0F-31BD-03DA-FF4B-28BC9B6484C9}"/>
          </ac:spMkLst>
        </pc:spChg>
        <pc:spChg chg="add mod">
          <ac:chgData name="Catherine Copp" userId="ab2310d7-8e38-4270-bea0-e07098d77c7d" providerId="ADAL" clId="{0269BF52-07F4-4E64-A2AF-0FF3786F45DA}" dt="2024-09-30T10:29:42.273" v="311" actId="1076"/>
          <ac:spMkLst>
            <pc:docMk/>
            <pc:sldMk cId="1721841647" sldId="266"/>
            <ac:spMk id="25" creationId="{810A3AF0-73B4-6D85-DAB8-D6361BA2DFA0}"/>
          </ac:spMkLst>
        </pc:spChg>
        <pc:picChg chg="add mod">
          <ac:chgData name="Catherine Copp" userId="ab2310d7-8e38-4270-bea0-e07098d77c7d" providerId="ADAL" clId="{0269BF52-07F4-4E64-A2AF-0FF3786F45DA}" dt="2024-09-30T10:29:13.307" v="304" actId="1076"/>
          <ac:picMkLst>
            <pc:docMk/>
            <pc:sldMk cId="1721841647" sldId="266"/>
            <ac:picMk id="5" creationId="{9FACB062-A724-C21D-4057-C528A17186A5}"/>
          </ac:picMkLst>
        </pc:picChg>
        <pc:picChg chg="add mod">
          <ac:chgData name="Catherine Copp" userId="ab2310d7-8e38-4270-bea0-e07098d77c7d" providerId="ADAL" clId="{0269BF52-07F4-4E64-A2AF-0FF3786F45DA}" dt="2024-09-30T10:29:15.978" v="305" actId="1076"/>
          <ac:picMkLst>
            <pc:docMk/>
            <pc:sldMk cId="1721841647" sldId="266"/>
            <ac:picMk id="6" creationId="{04C31167-C452-C9EF-359A-E8344CD49466}"/>
          </ac:picMkLst>
        </pc:picChg>
        <pc:picChg chg="add mod modCrop">
          <ac:chgData name="Catherine Copp" userId="ab2310d7-8e38-4270-bea0-e07098d77c7d" providerId="ADAL" clId="{0269BF52-07F4-4E64-A2AF-0FF3786F45DA}" dt="2024-09-30T10:10:48.074" v="57" actId="1076"/>
          <ac:picMkLst>
            <pc:docMk/>
            <pc:sldMk cId="1721841647" sldId="266"/>
            <ac:picMk id="9" creationId="{CF5DC18A-8662-436C-67D5-97FB40E41CE0}"/>
          </ac:picMkLst>
        </pc:picChg>
        <pc:picChg chg="add del mod modCrop">
          <ac:chgData name="Catherine Copp" userId="ab2310d7-8e38-4270-bea0-e07098d77c7d" providerId="ADAL" clId="{0269BF52-07F4-4E64-A2AF-0FF3786F45DA}" dt="2024-09-30T10:24:11.608" v="134" actId="21"/>
          <ac:picMkLst>
            <pc:docMk/>
            <pc:sldMk cId="1721841647" sldId="266"/>
            <ac:picMk id="10" creationId="{B93E608E-63C9-AF9F-2B54-5702DD965E9C}"/>
          </ac:picMkLst>
        </pc:picChg>
        <pc:picChg chg="add mod modCrop">
          <ac:chgData name="Catherine Copp" userId="ab2310d7-8e38-4270-bea0-e07098d77c7d" providerId="ADAL" clId="{0269BF52-07F4-4E64-A2AF-0FF3786F45DA}" dt="2024-09-30T10:29:07.463" v="302" actId="1076"/>
          <ac:picMkLst>
            <pc:docMk/>
            <pc:sldMk cId="1721841647" sldId="266"/>
            <ac:picMk id="11" creationId="{31E0E31A-C9D5-D02A-4220-5B1197E8E62C}"/>
          </ac:picMkLst>
        </pc:picChg>
        <pc:picChg chg="del">
          <ac:chgData name="Catherine Copp" userId="ab2310d7-8e38-4270-bea0-e07098d77c7d" providerId="ADAL" clId="{0269BF52-07F4-4E64-A2AF-0FF3786F45DA}" dt="2024-09-30T10:06:12.990" v="11" actId="478"/>
          <ac:picMkLst>
            <pc:docMk/>
            <pc:sldMk cId="1721841647" sldId="266"/>
            <ac:picMk id="12" creationId="{BCF3898D-9638-D62D-7D74-E28119D718EB}"/>
          </ac:picMkLst>
        </pc:picChg>
        <pc:picChg chg="add del mod">
          <ac:chgData name="Catherine Copp" userId="ab2310d7-8e38-4270-bea0-e07098d77c7d" providerId="ADAL" clId="{0269BF52-07F4-4E64-A2AF-0FF3786F45DA}" dt="2024-09-30T10:23:50.554" v="131" actId="21"/>
          <ac:picMkLst>
            <pc:docMk/>
            <pc:sldMk cId="1721841647" sldId="266"/>
            <ac:picMk id="15" creationId="{4EFA2F9E-619D-5A81-9584-71F180A77E58}"/>
          </ac:picMkLst>
        </pc:picChg>
        <pc:picChg chg="add del mod modCrop">
          <ac:chgData name="Catherine Copp" userId="ab2310d7-8e38-4270-bea0-e07098d77c7d" providerId="ADAL" clId="{0269BF52-07F4-4E64-A2AF-0FF3786F45DA}" dt="2024-09-30T10:24:23.089" v="137" actId="21"/>
          <ac:picMkLst>
            <pc:docMk/>
            <pc:sldMk cId="1721841647" sldId="266"/>
            <ac:picMk id="16" creationId="{281AE80A-C34C-FE61-E7BD-33DB0CED6A8F}"/>
          </ac:picMkLst>
        </pc:picChg>
        <pc:picChg chg="add mod modCrop">
          <ac:chgData name="Catherine Copp" userId="ab2310d7-8e38-4270-bea0-e07098d77c7d" providerId="ADAL" clId="{0269BF52-07F4-4E64-A2AF-0FF3786F45DA}" dt="2024-09-30T10:29:10.518" v="303" actId="1076"/>
          <ac:picMkLst>
            <pc:docMk/>
            <pc:sldMk cId="1721841647" sldId="266"/>
            <ac:picMk id="20" creationId="{50B3C4FF-7DFB-6183-E407-312CC303A98F}"/>
          </ac:picMkLst>
        </pc:picChg>
        <pc:picChg chg="add del mod modCrop">
          <ac:chgData name="Catherine Copp" userId="ab2310d7-8e38-4270-bea0-e07098d77c7d" providerId="ADAL" clId="{0269BF52-07F4-4E64-A2AF-0FF3786F45DA}" dt="2024-09-30T10:27:51.449" v="280" actId="478"/>
          <ac:picMkLst>
            <pc:docMk/>
            <pc:sldMk cId="1721841647" sldId="266"/>
            <ac:picMk id="23" creationId="{79D09FEE-57B0-77B7-2027-350EB9938854}"/>
          </ac:picMkLst>
        </pc:picChg>
      </pc:sldChg>
      <pc:sldChg chg="del">
        <pc:chgData name="Catherine Copp" userId="ab2310d7-8e38-4270-bea0-e07098d77c7d" providerId="ADAL" clId="{0269BF52-07F4-4E64-A2AF-0FF3786F45DA}" dt="2024-09-30T11:19:46.487" v="592" actId="47"/>
        <pc:sldMkLst>
          <pc:docMk/>
          <pc:sldMk cId="1173985025" sldId="267"/>
        </pc:sldMkLst>
      </pc:sldChg>
      <pc:sldChg chg="del">
        <pc:chgData name="Catherine Copp" userId="ab2310d7-8e38-4270-bea0-e07098d77c7d" providerId="ADAL" clId="{0269BF52-07F4-4E64-A2AF-0FF3786F45DA}" dt="2024-09-30T12:48:07.013" v="679" actId="47"/>
        <pc:sldMkLst>
          <pc:docMk/>
          <pc:sldMk cId="3284628080" sldId="308"/>
        </pc:sldMkLst>
      </pc:sldChg>
      <pc:sldChg chg="modSp mod">
        <pc:chgData name="Catherine Copp" userId="ab2310d7-8e38-4270-bea0-e07098d77c7d" providerId="ADAL" clId="{0269BF52-07F4-4E64-A2AF-0FF3786F45DA}" dt="2024-09-30T11:23:30.441" v="678" actId="1076"/>
        <pc:sldMkLst>
          <pc:docMk/>
          <pc:sldMk cId="2426350402" sldId="309"/>
        </pc:sldMkLst>
        <pc:spChg chg="mod">
          <ac:chgData name="Catherine Copp" userId="ab2310d7-8e38-4270-bea0-e07098d77c7d" providerId="ADAL" clId="{0269BF52-07F4-4E64-A2AF-0FF3786F45DA}" dt="2024-09-30T11:23:30.441" v="678" actId="1076"/>
          <ac:spMkLst>
            <pc:docMk/>
            <pc:sldMk cId="2426350402" sldId="309"/>
            <ac:spMk id="3" creationId="{D0B70767-FD34-A073-014F-84D569A897C8}"/>
          </ac:spMkLst>
        </pc:spChg>
      </pc:sldChg>
      <pc:sldChg chg="addSp delSp modSp mod">
        <pc:chgData name="Catherine Copp" userId="ab2310d7-8e38-4270-bea0-e07098d77c7d" providerId="ADAL" clId="{0269BF52-07F4-4E64-A2AF-0FF3786F45DA}" dt="2024-09-30T11:06:57.872" v="355" actId="1076"/>
        <pc:sldMkLst>
          <pc:docMk/>
          <pc:sldMk cId="2834488922" sldId="314"/>
        </pc:sldMkLst>
        <pc:spChg chg="add mod">
          <ac:chgData name="Catherine Copp" userId="ab2310d7-8e38-4270-bea0-e07098d77c7d" providerId="ADAL" clId="{0269BF52-07F4-4E64-A2AF-0FF3786F45DA}" dt="2024-09-30T10:38:02.163" v="345" actId="1076"/>
          <ac:spMkLst>
            <pc:docMk/>
            <pc:sldMk cId="2834488922" sldId="314"/>
            <ac:spMk id="8" creationId="{16567C8C-44A6-2B4F-EDEB-B14CB1137DBA}"/>
          </ac:spMkLst>
        </pc:spChg>
        <pc:picChg chg="mod modCrop">
          <ac:chgData name="Catherine Copp" userId="ab2310d7-8e38-4270-bea0-e07098d77c7d" providerId="ADAL" clId="{0269BF52-07F4-4E64-A2AF-0FF3786F45DA}" dt="2024-09-30T11:06:57.872" v="355" actId="1076"/>
          <ac:picMkLst>
            <pc:docMk/>
            <pc:sldMk cId="2834488922" sldId="314"/>
            <ac:picMk id="5" creationId="{D908077B-C53D-0AA9-870F-F338E9E33B83}"/>
          </ac:picMkLst>
        </pc:picChg>
        <pc:picChg chg="del mod modCrop">
          <ac:chgData name="Catherine Copp" userId="ab2310d7-8e38-4270-bea0-e07098d77c7d" providerId="ADAL" clId="{0269BF52-07F4-4E64-A2AF-0FF3786F45DA}" dt="2024-09-30T10:37:41.664" v="342" actId="478"/>
          <ac:picMkLst>
            <pc:docMk/>
            <pc:sldMk cId="2834488922" sldId="314"/>
            <ac:picMk id="6" creationId="{259E99A4-A09E-388B-3A69-CD96B7B8EB87}"/>
          </ac:picMkLst>
        </pc:picChg>
        <pc:picChg chg="add mod modCrop">
          <ac:chgData name="Catherine Copp" userId="ab2310d7-8e38-4270-bea0-e07098d77c7d" providerId="ADAL" clId="{0269BF52-07F4-4E64-A2AF-0FF3786F45DA}" dt="2024-09-30T10:38:28.256" v="350" actId="1076"/>
          <ac:picMkLst>
            <pc:docMk/>
            <pc:sldMk cId="2834488922" sldId="314"/>
            <ac:picMk id="10" creationId="{B93E608E-63C9-AF9F-2B54-5702DD965E9C}"/>
          </ac:picMkLst>
        </pc:picChg>
        <pc:picChg chg="add del mod">
          <ac:chgData name="Catherine Copp" userId="ab2310d7-8e38-4270-bea0-e07098d77c7d" providerId="ADAL" clId="{0269BF52-07F4-4E64-A2AF-0FF3786F45DA}" dt="2024-09-30T10:30:40.721" v="318" actId="478"/>
          <ac:picMkLst>
            <pc:docMk/>
            <pc:sldMk cId="2834488922" sldId="314"/>
            <ac:picMk id="15" creationId="{4EFA2F9E-619D-5A81-9584-71F180A77E58}"/>
          </ac:picMkLst>
        </pc:picChg>
        <pc:picChg chg="add del mod">
          <ac:chgData name="Catherine Copp" userId="ab2310d7-8e38-4270-bea0-e07098d77c7d" providerId="ADAL" clId="{0269BF52-07F4-4E64-A2AF-0FF3786F45DA}" dt="2024-09-30T10:35:55.028" v="337" actId="478"/>
          <ac:picMkLst>
            <pc:docMk/>
            <pc:sldMk cId="2834488922" sldId="314"/>
            <ac:picMk id="16" creationId="{281AE80A-C34C-FE61-E7BD-33DB0CED6A8F}"/>
          </ac:picMkLst>
        </pc:picChg>
      </pc:sldChg>
      <pc:sldChg chg="delSp modSp del mod">
        <pc:chgData name="Catherine Copp" userId="ab2310d7-8e38-4270-bea0-e07098d77c7d" providerId="ADAL" clId="{0269BF52-07F4-4E64-A2AF-0FF3786F45DA}" dt="2024-09-30T10:18:25.562" v="102" actId="47"/>
        <pc:sldMkLst>
          <pc:docMk/>
          <pc:sldMk cId="1900547021" sldId="315"/>
        </pc:sldMkLst>
        <pc:spChg chg="del">
          <ac:chgData name="Catherine Copp" userId="ab2310d7-8e38-4270-bea0-e07098d77c7d" providerId="ADAL" clId="{0269BF52-07F4-4E64-A2AF-0FF3786F45DA}" dt="2024-09-30T10:15:33.871" v="77" actId="478"/>
          <ac:spMkLst>
            <pc:docMk/>
            <pc:sldMk cId="1900547021" sldId="315"/>
            <ac:spMk id="8" creationId="{4683D555-D3E8-EA2A-907D-06A3BDF4A309}"/>
          </ac:spMkLst>
        </pc:spChg>
        <pc:spChg chg="del mod">
          <ac:chgData name="Catherine Copp" userId="ab2310d7-8e38-4270-bea0-e07098d77c7d" providerId="ADAL" clId="{0269BF52-07F4-4E64-A2AF-0FF3786F45DA}" dt="2024-09-30T10:15:54.676" v="82"/>
          <ac:spMkLst>
            <pc:docMk/>
            <pc:sldMk cId="1900547021" sldId="315"/>
            <ac:spMk id="9" creationId="{92A4CCC5-9FA8-0B2B-E091-B528C4DB4E59}"/>
          </ac:spMkLst>
        </pc:spChg>
        <pc:picChg chg="del">
          <ac:chgData name="Catherine Copp" userId="ab2310d7-8e38-4270-bea0-e07098d77c7d" providerId="ADAL" clId="{0269BF52-07F4-4E64-A2AF-0FF3786F45DA}" dt="2024-09-30T10:15:35.893" v="78" actId="478"/>
          <ac:picMkLst>
            <pc:docMk/>
            <pc:sldMk cId="1900547021" sldId="315"/>
            <ac:picMk id="7" creationId="{8C42D0BA-5AA2-6B39-5784-9FB0AAD69400}"/>
          </ac:picMkLst>
        </pc:picChg>
        <pc:picChg chg="del">
          <ac:chgData name="Catherine Copp" userId="ab2310d7-8e38-4270-bea0-e07098d77c7d" providerId="ADAL" clId="{0269BF52-07F4-4E64-A2AF-0FF3786F45DA}" dt="2024-09-30T10:16:41.940" v="87" actId="478"/>
          <ac:picMkLst>
            <pc:docMk/>
            <pc:sldMk cId="1900547021" sldId="315"/>
            <ac:picMk id="10" creationId="{7C8BB462-10CB-44CE-29C1-E6E314D0A79C}"/>
          </ac:picMkLst>
        </pc:picChg>
        <pc:picChg chg="del">
          <ac:chgData name="Catherine Copp" userId="ab2310d7-8e38-4270-bea0-e07098d77c7d" providerId="ADAL" clId="{0269BF52-07F4-4E64-A2AF-0FF3786F45DA}" dt="2024-09-30T10:16:54.941" v="89" actId="21"/>
          <ac:picMkLst>
            <pc:docMk/>
            <pc:sldMk cId="1900547021" sldId="315"/>
            <ac:picMk id="11" creationId="{1748F6EB-6E10-1D10-BC2F-F9C1722CDFBE}"/>
          </ac:picMkLst>
        </pc:picChg>
        <pc:picChg chg="del">
          <ac:chgData name="Catherine Copp" userId="ab2310d7-8e38-4270-bea0-e07098d77c7d" providerId="ADAL" clId="{0269BF52-07F4-4E64-A2AF-0FF3786F45DA}" dt="2024-09-30T10:16:44.489" v="88" actId="478"/>
          <ac:picMkLst>
            <pc:docMk/>
            <pc:sldMk cId="1900547021" sldId="315"/>
            <ac:picMk id="12" creationId="{11F1A8DB-F9FD-4A76-33CF-134C8EFC1914}"/>
          </ac:picMkLst>
        </pc:picChg>
      </pc:sldChg>
      <pc:sldChg chg="addSp delSp modSp del mod">
        <pc:chgData name="Catherine Copp" userId="ab2310d7-8e38-4270-bea0-e07098d77c7d" providerId="ADAL" clId="{0269BF52-07F4-4E64-A2AF-0FF3786F45DA}" dt="2024-09-30T10:10:52.628" v="58" actId="47"/>
        <pc:sldMkLst>
          <pc:docMk/>
          <pc:sldMk cId="3389852323" sldId="316"/>
        </pc:sldMkLst>
        <pc:spChg chg="add del mod">
          <ac:chgData name="Catherine Copp" userId="ab2310d7-8e38-4270-bea0-e07098d77c7d" providerId="ADAL" clId="{0269BF52-07F4-4E64-A2AF-0FF3786F45DA}" dt="2024-09-30T10:09:01.176" v="45" actId="14100"/>
          <ac:spMkLst>
            <pc:docMk/>
            <pc:sldMk cId="3389852323" sldId="316"/>
            <ac:spMk id="2" creationId="{A61CCE22-9EF5-8301-99C6-574938233390}"/>
          </ac:spMkLst>
        </pc:spChg>
        <pc:spChg chg="del mod">
          <ac:chgData name="Catherine Copp" userId="ab2310d7-8e38-4270-bea0-e07098d77c7d" providerId="ADAL" clId="{0269BF52-07F4-4E64-A2AF-0FF3786F45DA}" dt="2024-09-30T10:04:53.765" v="7" actId="478"/>
          <ac:spMkLst>
            <pc:docMk/>
            <pc:sldMk cId="3389852323" sldId="316"/>
            <ac:spMk id="3" creationId="{81D94961-A8C7-46D5-C71E-559D24E91D86}"/>
          </ac:spMkLst>
        </pc:spChg>
        <pc:spChg chg="del mod">
          <ac:chgData name="Catherine Copp" userId="ab2310d7-8e38-4270-bea0-e07098d77c7d" providerId="ADAL" clId="{0269BF52-07F4-4E64-A2AF-0FF3786F45DA}" dt="2024-09-30T10:04:47.808" v="5" actId="478"/>
          <ac:spMkLst>
            <pc:docMk/>
            <pc:sldMk cId="3389852323" sldId="316"/>
            <ac:spMk id="5" creationId="{523F2F62-62C6-3E81-669F-0F9F162B329E}"/>
          </ac:spMkLst>
        </pc:spChg>
        <pc:spChg chg="add del mod">
          <ac:chgData name="Catherine Copp" userId="ab2310d7-8e38-4270-bea0-e07098d77c7d" providerId="ADAL" clId="{0269BF52-07F4-4E64-A2AF-0FF3786F45DA}" dt="2024-09-30T10:05:05.981" v="10" actId="478"/>
          <ac:spMkLst>
            <pc:docMk/>
            <pc:sldMk cId="3389852323" sldId="316"/>
            <ac:spMk id="7" creationId="{A62B8842-C616-49B8-356A-BB1BD654A3AA}"/>
          </ac:spMkLst>
        </pc:spChg>
        <pc:spChg chg="del mod">
          <ac:chgData name="Catherine Copp" userId="ab2310d7-8e38-4270-bea0-e07098d77c7d" providerId="ADAL" clId="{0269BF52-07F4-4E64-A2AF-0FF3786F45DA}" dt="2024-09-30T10:04:38.099" v="2" actId="478"/>
          <ac:spMkLst>
            <pc:docMk/>
            <pc:sldMk cId="3389852323" sldId="316"/>
            <ac:spMk id="12" creationId="{D56F1185-9439-2C79-E470-14CC1E8A5409}"/>
          </ac:spMkLst>
        </pc:spChg>
        <pc:spChg chg="del">
          <ac:chgData name="Catherine Copp" userId="ab2310d7-8e38-4270-bea0-e07098d77c7d" providerId="ADAL" clId="{0269BF52-07F4-4E64-A2AF-0FF3786F45DA}" dt="2024-09-30T10:04:58.317" v="8" actId="478"/>
          <ac:spMkLst>
            <pc:docMk/>
            <pc:sldMk cId="3389852323" sldId="316"/>
            <ac:spMk id="13" creationId="{D33E7767-9200-4C97-E0AA-C1168A1A9381}"/>
          </ac:spMkLst>
        </pc:spChg>
        <pc:spChg chg="add del mod">
          <ac:chgData name="Catherine Copp" userId="ab2310d7-8e38-4270-bea0-e07098d77c7d" providerId="ADAL" clId="{0269BF52-07F4-4E64-A2AF-0FF3786F45DA}" dt="2024-09-30T10:05:01.260" v="9" actId="478"/>
          <ac:spMkLst>
            <pc:docMk/>
            <pc:sldMk cId="3389852323" sldId="316"/>
            <ac:spMk id="14" creationId="{ACE4840C-D394-8E86-BEE3-8A8B4A15FE47}"/>
          </ac:spMkLst>
        </pc:spChg>
        <pc:spChg chg="del">
          <ac:chgData name="Catherine Copp" userId="ab2310d7-8e38-4270-bea0-e07098d77c7d" providerId="ADAL" clId="{0269BF52-07F4-4E64-A2AF-0FF3786F45DA}" dt="2024-09-30T10:04:41.426" v="3" actId="478"/>
          <ac:spMkLst>
            <pc:docMk/>
            <pc:sldMk cId="3389852323" sldId="316"/>
            <ac:spMk id="15" creationId="{324D9768-E688-6C74-A34F-5A380D922930}"/>
          </ac:spMkLst>
        </pc:spChg>
        <pc:spChg chg="add del mod">
          <ac:chgData name="Catherine Copp" userId="ab2310d7-8e38-4270-bea0-e07098d77c7d" providerId="ADAL" clId="{0269BF52-07F4-4E64-A2AF-0FF3786F45DA}" dt="2024-09-30T10:08:58.851" v="43" actId="21"/>
          <ac:spMkLst>
            <pc:docMk/>
            <pc:sldMk cId="3389852323" sldId="316"/>
            <ac:spMk id="19" creationId="{C40C2625-DF40-68DB-7FF7-D993BA9BE406}"/>
          </ac:spMkLst>
        </pc:spChg>
        <pc:picChg chg="del">
          <ac:chgData name="Catherine Copp" userId="ab2310d7-8e38-4270-bea0-e07098d77c7d" providerId="ADAL" clId="{0269BF52-07F4-4E64-A2AF-0FF3786F45DA}" dt="2024-09-30T10:07:58.583" v="20" actId="21"/>
          <ac:picMkLst>
            <pc:docMk/>
            <pc:sldMk cId="3389852323" sldId="316"/>
            <ac:picMk id="6" creationId="{17EF6189-26BD-CC66-D50B-EADAABC2B459}"/>
          </ac:picMkLst>
        </pc:picChg>
        <pc:picChg chg="del">
          <ac:chgData name="Catherine Copp" userId="ab2310d7-8e38-4270-bea0-e07098d77c7d" providerId="ADAL" clId="{0269BF52-07F4-4E64-A2AF-0FF3786F45DA}" dt="2024-09-30T10:04:32.524" v="0" actId="478"/>
          <ac:picMkLst>
            <pc:docMk/>
            <pc:sldMk cId="3389852323" sldId="316"/>
            <ac:picMk id="16" creationId="{C12A6B59-7A27-4E35-6BA8-520AB794EDFD}"/>
          </ac:picMkLst>
        </pc:picChg>
        <pc:picChg chg="add">
          <ac:chgData name="Catherine Copp" userId="ab2310d7-8e38-4270-bea0-e07098d77c7d" providerId="ADAL" clId="{0269BF52-07F4-4E64-A2AF-0FF3786F45DA}" dt="2024-09-30T10:06:28.611" v="12"/>
          <ac:picMkLst>
            <pc:docMk/>
            <pc:sldMk cId="3389852323" sldId="316"/>
            <ac:picMk id="17" creationId="{C230F1CC-3F6E-EFAA-4CA6-CF4B3A7E4444}"/>
          </ac:picMkLst>
        </pc:picChg>
        <pc:picChg chg="del">
          <ac:chgData name="Catherine Copp" userId="ab2310d7-8e38-4270-bea0-e07098d77c7d" providerId="ADAL" clId="{0269BF52-07F4-4E64-A2AF-0FF3786F45DA}" dt="2024-09-30T10:07:32.194" v="15" actId="21"/>
          <ac:picMkLst>
            <pc:docMk/>
            <pc:sldMk cId="3389852323" sldId="316"/>
            <ac:picMk id="20" creationId="{50B3C4FF-7DFB-6183-E407-312CC303A98F}"/>
          </ac:picMkLst>
        </pc:picChg>
        <pc:picChg chg="del">
          <ac:chgData name="Catherine Copp" userId="ab2310d7-8e38-4270-bea0-e07098d77c7d" providerId="ADAL" clId="{0269BF52-07F4-4E64-A2AF-0FF3786F45DA}" dt="2024-09-30T10:07:45.826" v="17" actId="21"/>
          <ac:picMkLst>
            <pc:docMk/>
            <pc:sldMk cId="3389852323" sldId="316"/>
            <ac:picMk id="21" creationId="{9FACB062-A724-C21D-4057-C528A17186A5}"/>
          </ac:picMkLst>
        </pc:picChg>
      </pc:sldChg>
      <pc:sldChg chg="modSp mod">
        <pc:chgData name="Catherine Copp" userId="ab2310d7-8e38-4270-bea0-e07098d77c7d" providerId="ADAL" clId="{0269BF52-07F4-4E64-A2AF-0FF3786F45DA}" dt="2024-09-30T11:20:35.286" v="598" actId="14100"/>
        <pc:sldMkLst>
          <pc:docMk/>
          <pc:sldMk cId="3752117311" sldId="317"/>
        </pc:sldMkLst>
        <pc:spChg chg="mod">
          <ac:chgData name="Catherine Copp" userId="ab2310d7-8e38-4270-bea0-e07098d77c7d" providerId="ADAL" clId="{0269BF52-07F4-4E64-A2AF-0FF3786F45DA}" dt="2024-09-30T11:20:09.567" v="596" actId="14100"/>
          <ac:spMkLst>
            <pc:docMk/>
            <pc:sldMk cId="3752117311" sldId="317"/>
            <ac:spMk id="11" creationId="{51DAE41F-6F59-73DD-8D81-ADBC08F00B82}"/>
          </ac:spMkLst>
        </pc:spChg>
        <pc:picChg chg="mod modCrop">
          <ac:chgData name="Catherine Copp" userId="ab2310d7-8e38-4270-bea0-e07098d77c7d" providerId="ADAL" clId="{0269BF52-07F4-4E64-A2AF-0FF3786F45DA}" dt="2024-09-30T11:20:35.286" v="598" actId="14100"/>
          <ac:picMkLst>
            <pc:docMk/>
            <pc:sldMk cId="3752117311" sldId="317"/>
            <ac:picMk id="7" creationId="{A21F5F70-E7FC-CDB7-4ED2-989D69E5376E}"/>
          </ac:picMkLst>
        </pc:picChg>
      </pc:sldChg>
      <pc:sldChg chg="del">
        <pc:chgData name="Catherine Copp" userId="ab2310d7-8e38-4270-bea0-e07098d77c7d" providerId="ADAL" clId="{0269BF52-07F4-4E64-A2AF-0FF3786F45DA}" dt="2024-09-30T11:19:48.573" v="593" actId="47"/>
        <pc:sldMkLst>
          <pc:docMk/>
          <pc:sldMk cId="1778881960" sldId="319"/>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37C388-0869-4575-9399-38780806E562}" type="doc">
      <dgm:prSet loTypeId="urn:microsoft.com/office/officeart/2018/5/layout/IconLeafLabelList" loCatId="icon" qsTypeId="urn:microsoft.com/office/officeart/2005/8/quickstyle/simple1" qsCatId="simple" csTypeId="urn:microsoft.com/office/officeart/2005/8/colors/accent1_2" csCatId="accent1" phldr="1"/>
      <dgm:spPr/>
      <dgm:t>
        <a:bodyPr/>
        <a:lstStyle/>
        <a:p>
          <a:endParaRPr lang="en-US"/>
        </a:p>
      </dgm:t>
    </dgm:pt>
    <dgm:pt modelId="{B4254B2D-41DD-44B4-8694-293380ED719D}">
      <dgm:prSet/>
      <dgm:spPr/>
      <dgm:t>
        <a:bodyPr/>
        <a:lstStyle/>
        <a:p>
          <a:pPr>
            <a:lnSpc>
              <a:spcPct val="100000"/>
            </a:lnSpc>
            <a:defRPr cap="all"/>
          </a:pPr>
          <a:r>
            <a:rPr lang="en-US"/>
            <a:t>Tell individual stories about the people who will benefit</a:t>
          </a:r>
        </a:p>
      </dgm:t>
    </dgm:pt>
    <dgm:pt modelId="{33181812-BB8E-4EE5-89E7-BAC943644E5B}" type="parTrans" cxnId="{9F58FF6A-BD6E-4EFB-A711-5FC2AE4D013E}">
      <dgm:prSet/>
      <dgm:spPr/>
      <dgm:t>
        <a:bodyPr/>
        <a:lstStyle/>
        <a:p>
          <a:endParaRPr lang="en-US"/>
        </a:p>
      </dgm:t>
    </dgm:pt>
    <dgm:pt modelId="{29138606-0A11-487F-9C4D-7C3ED7E90034}" type="sibTrans" cxnId="{9F58FF6A-BD6E-4EFB-A711-5FC2AE4D013E}">
      <dgm:prSet/>
      <dgm:spPr/>
      <dgm:t>
        <a:bodyPr/>
        <a:lstStyle/>
        <a:p>
          <a:endParaRPr lang="en-US"/>
        </a:p>
      </dgm:t>
    </dgm:pt>
    <dgm:pt modelId="{D8D04106-5F45-470E-8A9B-E8A7F7702392}">
      <dgm:prSet/>
      <dgm:spPr/>
      <dgm:t>
        <a:bodyPr/>
        <a:lstStyle/>
        <a:p>
          <a:pPr>
            <a:lnSpc>
              <a:spcPct val="100000"/>
            </a:lnSpc>
            <a:defRPr cap="all"/>
          </a:pPr>
          <a:r>
            <a:rPr lang="en-US"/>
            <a:t>What difference will the project make to them?</a:t>
          </a:r>
        </a:p>
      </dgm:t>
    </dgm:pt>
    <dgm:pt modelId="{79984574-4008-416D-83F9-754DBE9B6F52}" type="parTrans" cxnId="{F11BED8E-45CC-40CE-B984-F76654B8F51F}">
      <dgm:prSet/>
      <dgm:spPr/>
      <dgm:t>
        <a:bodyPr/>
        <a:lstStyle/>
        <a:p>
          <a:endParaRPr lang="en-US"/>
        </a:p>
      </dgm:t>
    </dgm:pt>
    <dgm:pt modelId="{9C20497D-27BF-4573-9F01-C1B88ED8FED1}" type="sibTrans" cxnId="{F11BED8E-45CC-40CE-B984-F76654B8F51F}">
      <dgm:prSet/>
      <dgm:spPr/>
      <dgm:t>
        <a:bodyPr/>
        <a:lstStyle/>
        <a:p>
          <a:endParaRPr lang="en-US"/>
        </a:p>
      </dgm:t>
    </dgm:pt>
    <dgm:pt modelId="{B8CC1812-7C38-414C-8FF7-59173DA6233F}">
      <dgm:prSet/>
      <dgm:spPr/>
      <dgm:t>
        <a:bodyPr/>
        <a:lstStyle/>
        <a:p>
          <a:pPr>
            <a:lnSpc>
              <a:spcPct val="100000"/>
            </a:lnSpc>
            <a:defRPr cap="all"/>
          </a:pPr>
          <a:r>
            <a:rPr lang="en-US"/>
            <a:t>Focus on the Impact not just the outcome</a:t>
          </a:r>
        </a:p>
      </dgm:t>
    </dgm:pt>
    <dgm:pt modelId="{75E62F3A-2CD5-4F93-A77C-63C11C241D05}" type="parTrans" cxnId="{A27B4913-CC89-41AE-96C4-BB8047EB2D1E}">
      <dgm:prSet/>
      <dgm:spPr/>
      <dgm:t>
        <a:bodyPr/>
        <a:lstStyle/>
        <a:p>
          <a:endParaRPr lang="en-US"/>
        </a:p>
      </dgm:t>
    </dgm:pt>
    <dgm:pt modelId="{560C0DE7-8740-42C1-879A-628C5729C9B4}" type="sibTrans" cxnId="{A27B4913-CC89-41AE-96C4-BB8047EB2D1E}">
      <dgm:prSet/>
      <dgm:spPr/>
      <dgm:t>
        <a:bodyPr/>
        <a:lstStyle/>
        <a:p>
          <a:endParaRPr lang="en-US"/>
        </a:p>
      </dgm:t>
    </dgm:pt>
    <dgm:pt modelId="{8DA78A0D-8563-4E71-8B28-CD69D69FB395}">
      <dgm:prSet/>
      <dgm:spPr/>
      <dgm:t>
        <a:bodyPr/>
        <a:lstStyle/>
        <a:p>
          <a:pPr>
            <a:lnSpc>
              <a:spcPct val="100000"/>
            </a:lnSpc>
            <a:defRPr cap="all"/>
          </a:pPr>
          <a:r>
            <a:rPr lang="en-US"/>
            <a:t>Remember the, So What? Question</a:t>
          </a:r>
        </a:p>
      </dgm:t>
    </dgm:pt>
    <dgm:pt modelId="{9ADF0C9A-99D5-41BB-9349-4611201FE2DD}" type="parTrans" cxnId="{EDD4FB51-A520-4092-BE3C-EBA95712E4AE}">
      <dgm:prSet/>
      <dgm:spPr/>
      <dgm:t>
        <a:bodyPr/>
        <a:lstStyle/>
        <a:p>
          <a:endParaRPr lang="en-US"/>
        </a:p>
      </dgm:t>
    </dgm:pt>
    <dgm:pt modelId="{CB33565B-83A4-43DB-BE63-052A275A9624}" type="sibTrans" cxnId="{EDD4FB51-A520-4092-BE3C-EBA95712E4AE}">
      <dgm:prSet/>
      <dgm:spPr/>
      <dgm:t>
        <a:bodyPr/>
        <a:lstStyle/>
        <a:p>
          <a:endParaRPr lang="en-US"/>
        </a:p>
      </dgm:t>
    </dgm:pt>
    <dgm:pt modelId="{8C02AB25-3193-4A88-88F5-48B09ACEBDDC}">
      <dgm:prSet/>
      <dgm:spPr/>
      <dgm:t>
        <a:bodyPr/>
        <a:lstStyle/>
        <a:p>
          <a:pPr>
            <a:lnSpc>
              <a:spcPct val="100000"/>
            </a:lnSpc>
            <a:defRPr cap="all"/>
          </a:pPr>
          <a:r>
            <a:rPr lang="en-US"/>
            <a:t>Bring it to life with quotes and photos </a:t>
          </a:r>
        </a:p>
      </dgm:t>
    </dgm:pt>
    <dgm:pt modelId="{E94CDDB7-F86A-4D19-8564-2663A848230D}" type="parTrans" cxnId="{6043CEEC-F311-40CF-84B9-2EB5425E5A82}">
      <dgm:prSet/>
      <dgm:spPr/>
      <dgm:t>
        <a:bodyPr/>
        <a:lstStyle/>
        <a:p>
          <a:endParaRPr lang="en-US"/>
        </a:p>
      </dgm:t>
    </dgm:pt>
    <dgm:pt modelId="{66FDBD29-A383-4EDF-A53F-7FE27827518B}" type="sibTrans" cxnId="{6043CEEC-F311-40CF-84B9-2EB5425E5A82}">
      <dgm:prSet/>
      <dgm:spPr/>
      <dgm:t>
        <a:bodyPr/>
        <a:lstStyle/>
        <a:p>
          <a:endParaRPr lang="en-US"/>
        </a:p>
      </dgm:t>
    </dgm:pt>
    <dgm:pt modelId="{E052E2AD-F223-4AB0-A0D0-B70C3CB82861}" type="pres">
      <dgm:prSet presAssocID="{F837C388-0869-4575-9399-38780806E562}" presName="root" presStyleCnt="0">
        <dgm:presLayoutVars>
          <dgm:dir/>
          <dgm:resizeHandles val="exact"/>
        </dgm:presLayoutVars>
      </dgm:prSet>
      <dgm:spPr/>
    </dgm:pt>
    <dgm:pt modelId="{32A32437-608E-4D28-A7EE-373A1E69BC70}" type="pres">
      <dgm:prSet presAssocID="{B4254B2D-41DD-44B4-8694-293380ED719D}" presName="compNode" presStyleCnt="0"/>
      <dgm:spPr/>
    </dgm:pt>
    <dgm:pt modelId="{91992672-5C64-43AC-8373-BEF02AC790DF}" type="pres">
      <dgm:prSet presAssocID="{B4254B2D-41DD-44B4-8694-293380ED719D}" presName="iconBgRect" presStyleLbl="bgShp" presStyleIdx="0" presStyleCnt="5"/>
      <dgm:spPr>
        <a:prstGeom prst="round2DiagRect">
          <a:avLst>
            <a:gd name="adj1" fmla="val 29727"/>
            <a:gd name="adj2" fmla="val 0"/>
          </a:avLst>
        </a:prstGeom>
      </dgm:spPr>
    </dgm:pt>
    <dgm:pt modelId="{772863DD-9736-4C07-BDBF-84EE49A0B261}" type="pres">
      <dgm:prSet presAssocID="{B4254B2D-41DD-44B4-8694-293380ED719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1A01557D-3F6D-427E-811F-57012F6FF80E}" type="pres">
      <dgm:prSet presAssocID="{B4254B2D-41DD-44B4-8694-293380ED719D}" presName="spaceRect" presStyleCnt="0"/>
      <dgm:spPr/>
    </dgm:pt>
    <dgm:pt modelId="{745AEFF3-0365-4798-A66C-6256E5A10CCB}" type="pres">
      <dgm:prSet presAssocID="{B4254B2D-41DD-44B4-8694-293380ED719D}" presName="textRect" presStyleLbl="revTx" presStyleIdx="0" presStyleCnt="5">
        <dgm:presLayoutVars>
          <dgm:chMax val="1"/>
          <dgm:chPref val="1"/>
        </dgm:presLayoutVars>
      </dgm:prSet>
      <dgm:spPr/>
    </dgm:pt>
    <dgm:pt modelId="{F7570DDF-C567-4660-818D-A88BA09DEDB9}" type="pres">
      <dgm:prSet presAssocID="{29138606-0A11-487F-9C4D-7C3ED7E90034}" presName="sibTrans" presStyleCnt="0"/>
      <dgm:spPr/>
    </dgm:pt>
    <dgm:pt modelId="{E78A96F8-FB6A-47EE-95D1-12C097EA818F}" type="pres">
      <dgm:prSet presAssocID="{D8D04106-5F45-470E-8A9B-E8A7F7702392}" presName="compNode" presStyleCnt="0"/>
      <dgm:spPr/>
    </dgm:pt>
    <dgm:pt modelId="{66C5F046-63BF-4B7E-AE8C-DDFA1AB5FFD0}" type="pres">
      <dgm:prSet presAssocID="{D8D04106-5F45-470E-8A9B-E8A7F7702392}" presName="iconBgRect" presStyleLbl="bgShp" presStyleIdx="1" presStyleCnt="5"/>
      <dgm:spPr>
        <a:prstGeom prst="round2DiagRect">
          <a:avLst>
            <a:gd name="adj1" fmla="val 29727"/>
            <a:gd name="adj2" fmla="val 0"/>
          </a:avLst>
        </a:prstGeom>
      </dgm:spPr>
    </dgm:pt>
    <dgm:pt modelId="{AFBEDAD1-9593-457C-B7D2-5F9DAF257C47}" type="pres">
      <dgm:prSet presAssocID="{D8D04106-5F45-470E-8A9B-E8A7F770239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nching Diagram"/>
        </a:ext>
      </dgm:extLst>
    </dgm:pt>
    <dgm:pt modelId="{E23CB8A3-0621-412C-A77C-FAE342B94312}" type="pres">
      <dgm:prSet presAssocID="{D8D04106-5F45-470E-8A9B-E8A7F7702392}" presName="spaceRect" presStyleCnt="0"/>
      <dgm:spPr/>
    </dgm:pt>
    <dgm:pt modelId="{EC6B7D09-9164-4062-B965-722FABC6D396}" type="pres">
      <dgm:prSet presAssocID="{D8D04106-5F45-470E-8A9B-E8A7F7702392}" presName="textRect" presStyleLbl="revTx" presStyleIdx="1" presStyleCnt="5">
        <dgm:presLayoutVars>
          <dgm:chMax val="1"/>
          <dgm:chPref val="1"/>
        </dgm:presLayoutVars>
      </dgm:prSet>
      <dgm:spPr/>
    </dgm:pt>
    <dgm:pt modelId="{8B27DC6C-93FA-4A64-A68D-D2CB0423B94C}" type="pres">
      <dgm:prSet presAssocID="{9C20497D-27BF-4573-9F01-C1B88ED8FED1}" presName="sibTrans" presStyleCnt="0"/>
      <dgm:spPr/>
    </dgm:pt>
    <dgm:pt modelId="{87EDDBB2-AF0C-49ED-AA8D-ECB6BD5403D5}" type="pres">
      <dgm:prSet presAssocID="{B8CC1812-7C38-414C-8FF7-59173DA6233F}" presName="compNode" presStyleCnt="0"/>
      <dgm:spPr/>
    </dgm:pt>
    <dgm:pt modelId="{A2C64E95-088D-4AEC-9F32-C2E16310C6AA}" type="pres">
      <dgm:prSet presAssocID="{B8CC1812-7C38-414C-8FF7-59173DA6233F}" presName="iconBgRect" presStyleLbl="bgShp" presStyleIdx="2" presStyleCnt="5"/>
      <dgm:spPr>
        <a:prstGeom prst="round2DiagRect">
          <a:avLst>
            <a:gd name="adj1" fmla="val 29727"/>
            <a:gd name="adj2" fmla="val 0"/>
          </a:avLst>
        </a:prstGeom>
      </dgm:spPr>
    </dgm:pt>
    <dgm:pt modelId="{7DF131BE-8754-4036-8939-FED246E8EBF3}" type="pres">
      <dgm:prSet presAssocID="{B8CC1812-7C38-414C-8FF7-59173DA6233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llseye"/>
        </a:ext>
      </dgm:extLst>
    </dgm:pt>
    <dgm:pt modelId="{40229770-902E-41F0-8962-4AA2643C9369}" type="pres">
      <dgm:prSet presAssocID="{B8CC1812-7C38-414C-8FF7-59173DA6233F}" presName="spaceRect" presStyleCnt="0"/>
      <dgm:spPr/>
    </dgm:pt>
    <dgm:pt modelId="{4EA8AB9B-0981-4C72-9842-3197C91377C4}" type="pres">
      <dgm:prSet presAssocID="{B8CC1812-7C38-414C-8FF7-59173DA6233F}" presName="textRect" presStyleLbl="revTx" presStyleIdx="2" presStyleCnt="5">
        <dgm:presLayoutVars>
          <dgm:chMax val="1"/>
          <dgm:chPref val="1"/>
        </dgm:presLayoutVars>
      </dgm:prSet>
      <dgm:spPr/>
    </dgm:pt>
    <dgm:pt modelId="{63B84B2D-AE00-4006-87CD-8CEE4E55CCDA}" type="pres">
      <dgm:prSet presAssocID="{560C0DE7-8740-42C1-879A-628C5729C9B4}" presName="sibTrans" presStyleCnt="0"/>
      <dgm:spPr/>
    </dgm:pt>
    <dgm:pt modelId="{20B1F379-3B29-4E30-B16F-665804B5A6AD}" type="pres">
      <dgm:prSet presAssocID="{8DA78A0D-8563-4E71-8B28-CD69D69FB395}" presName="compNode" presStyleCnt="0"/>
      <dgm:spPr/>
    </dgm:pt>
    <dgm:pt modelId="{C7963BC2-44AF-4E06-B1C4-AB8F3693D67C}" type="pres">
      <dgm:prSet presAssocID="{8DA78A0D-8563-4E71-8B28-CD69D69FB395}" presName="iconBgRect" presStyleLbl="bgShp" presStyleIdx="3" presStyleCnt="5"/>
      <dgm:spPr>
        <a:prstGeom prst="round2DiagRect">
          <a:avLst>
            <a:gd name="adj1" fmla="val 29727"/>
            <a:gd name="adj2" fmla="val 0"/>
          </a:avLst>
        </a:prstGeom>
      </dgm:spPr>
    </dgm:pt>
    <dgm:pt modelId="{E8ABBF98-2FE3-4BBF-8AF0-7768DC84F2D3}" type="pres">
      <dgm:prSet presAssocID="{8DA78A0D-8563-4E71-8B28-CD69D69FB39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 mark"/>
        </a:ext>
      </dgm:extLst>
    </dgm:pt>
    <dgm:pt modelId="{5172E72C-E051-43D1-8563-3F35B4B27786}" type="pres">
      <dgm:prSet presAssocID="{8DA78A0D-8563-4E71-8B28-CD69D69FB395}" presName="spaceRect" presStyleCnt="0"/>
      <dgm:spPr/>
    </dgm:pt>
    <dgm:pt modelId="{69C5FCE7-9452-4820-8492-E0718D4BEE1C}" type="pres">
      <dgm:prSet presAssocID="{8DA78A0D-8563-4E71-8B28-CD69D69FB395}" presName="textRect" presStyleLbl="revTx" presStyleIdx="3" presStyleCnt="5">
        <dgm:presLayoutVars>
          <dgm:chMax val="1"/>
          <dgm:chPref val="1"/>
        </dgm:presLayoutVars>
      </dgm:prSet>
      <dgm:spPr/>
    </dgm:pt>
    <dgm:pt modelId="{A34C6013-56FD-4FF7-A4E2-14517DD0C2C4}" type="pres">
      <dgm:prSet presAssocID="{CB33565B-83A4-43DB-BE63-052A275A9624}" presName="sibTrans" presStyleCnt="0"/>
      <dgm:spPr/>
    </dgm:pt>
    <dgm:pt modelId="{4592E38C-2739-4CF6-89EC-A390306D6520}" type="pres">
      <dgm:prSet presAssocID="{8C02AB25-3193-4A88-88F5-48B09ACEBDDC}" presName="compNode" presStyleCnt="0"/>
      <dgm:spPr/>
    </dgm:pt>
    <dgm:pt modelId="{88805315-A54D-4870-BA0D-194DB94A12B7}" type="pres">
      <dgm:prSet presAssocID="{8C02AB25-3193-4A88-88F5-48B09ACEBDDC}" presName="iconBgRect" presStyleLbl="bgShp" presStyleIdx="4" presStyleCnt="5"/>
      <dgm:spPr>
        <a:prstGeom prst="round2DiagRect">
          <a:avLst>
            <a:gd name="adj1" fmla="val 29727"/>
            <a:gd name="adj2" fmla="val 0"/>
          </a:avLst>
        </a:prstGeom>
      </dgm:spPr>
    </dgm:pt>
    <dgm:pt modelId="{A010F412-3DF2-48B1-B56F-FD4ED9A2E905}" type="pres">
      <dgm:prSet presAssocID="{8C02AB25-3193-4A88-88F5-48B09ACEBDD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amera"/>
        </a:ext>
      </dgm:extLst>
    </dgm:pt>
    <dgm:pt modelId="{54133C85-656C-4C08-8AD0-62E43022674E}" type="pres">
      <dgm:prSet presAssocID="{8C02AB25-3193-4A88-88F5-48B09ACEBDDC}" presName="spaceRect" presStyleCnt="0"/>
      <dgm:spPr/>
    </dgm:pt>
    <dgm:pt modelId="{96811CDC-CD87-45E6-8711-603475FDDF1B}" type="pres">
      <dgm:prSet presAssocID="{8C02AB25-3193-4A88-88F5-48B09ACEBDDC}" presName="textRect" presStyleLbl="revTx" presStyleIdx="4" presStyleCnt="5">
        <dgm:presLayoutVars>
          <dgm:chMax val="1"/>
          <dgm:chPref val="1"/>
        </dgm:presLayoutVars>
      </dgm:prSet>
      <dgm:spPr/>
    </dgm:pt>
  </dgm:ptLst>
  <dgm:cxnLst>
    <dgm:cxn modelId="{5C83F508-EC93-46DC-A5CA-695B06CCE183}" type="presOf" srcId="{8DA78A0D-8563-4E71-8B28-CD69D69FB395}" destId="{69C5FCE7-9452-4820-8492-E0718D4BEE1C}" srcOrd="0" destOrd="0" presId="urn:microsoft.com/office/officeart/2018/5/layout/IconLeafLabelList"/>
    <dgm:cxn modelId="{5543C812-7203-4D98-9DFF-412C39FDE34E}" type="presOf" srcId="{B4254B2D-41DD-44B4-8694-293380ED719D}" destId="{745AEFF3-0365-4798-A66C-6256E5A10CCB}" srcOrd="0" destOrd="0" presId="urn:microsoft.com/office/officeart/2018/5/layout/IconLeafLabelList"/>
    <dgm:cxn modelId="{A27B4913-CC89-41AE-96C4-BB8047EB2D1E}" srcId="{F837C388-0869-4575-9399-38780806E562}" destId="{B8CC1812-7C38-414C-8FF7-59173DA6233F}" srcOrd="2" destOrd="0" parTransId="{75E62F3A-2CD5-4F93-A77C-63C11C241D05}" sibTransId="{560C0DE7-8740-42C1-879A-628C5729C9B4}"/>
    <dgm:cxn modelId="{9F58FF6A-BD6E-4EFB-A711-5FC2AE4D013E}" srcId="{F837C388-0869-4575-9399-38780806E562}" destId="{B4254B2D-41DD-44B4-8694-293380ED719D}" srcOrd="0" destOrd="0" parTransId="{33181812-BB8E-4EE5-89E7-BAC943644E5B}" sibTransId="{29138606-0A11-487F-9C4D-7C3ED7E90034}"/>
    <dgm:cxn modelId="{EDD4FB51-A520-4092-BE3C-EBA95712E4AE}" srcId="{F837C388-0869-4575-9399-38780806E562}" destId="{8DA78A0D-8563-4E71-8B28-CD69D69FB395}" srcOrd="3" destOrd="0" parTransId="{9ADF0C9A-99D5-41BB-9349-4611201FE2DD}" sibTransId="{CB33565B-83A4-43DB-BE63-052A275A9624}"/>
    <dgm:cxn modelId="{F11BED8E-45CC-40CE-B984-F76654B8F51F}" srcId="{F837C388-0869-4575-9399-38780806E562}" destId="{D8D04106-5F45-470E-8A9B-E8A7F7702392}" srcOrd="1" destOrd="0" parTransId="{79984574-4008-416D-83F9-754DBE9B6F52}" sibTransId="{9C20497D-27BF-4573-9F01-C1B88ED8FED1}"/>
    <dgm:cxn modelId="{F4EC0BA6-8B32-4752-89D8-361F33FEDE20}" type="presOf" srcId="{F837C388-0869-4575-9399-38780806E562}" destId="{E052E2AD-F223-4AB0-A0D0-B70C3CB82861}" srcOrd="0" destOrd="0" presId="urn:microsoft.com/office/officeart/2018/5/layout/IconLeafLabelList"/>
    <dgm:cxn modelId="{017915AC-6E16-485D-83C4-0658F072C9D1}" type="presOf" srcId="{B8CC1812-7C38-414C-8FF7-59173DA6233F}" destId="{4EA8AB9B-0981-4C72-9842-3197C91377C4}" srcOrd="0" destOrd="0" presId="urn:microsoft.com/office/officeart/2018/5/layout/IconLeafLabelList"/>
    <dgm:cxn modelId="{059B10C9-D931-4261-845E-4ADF974CF73C}" type="presOf" srcId="{8C02AB25-3193-4A88-88F5-48B09ACEBDDC}" destId="{96811CDC-CD87-45E6-8711-603475FDDF1B}" srcOrd="0" destOrd="0" presId="urn:microsoft.com/office/officeart/2018/5/layout/IconLeafLabelList"/>
    <dgm:cxn modelId="{0C66C0CA-A560-4B18-AE41-F63A4F6AE313}" type="presOf" srcId="{D8D04106-5F45-470E-8A9B-E8A7F7702392}" destId="{EC6B7D09-9164-4062-B965-722FABC6D396}" srcOrd="0" destOrd="0" presId="urn:microsoft.com/office/officeart/2018/5/layout/IconLeafLabelList"/>
    <dgm:cxn modelId="{6043CEEC-F311-40CF-84B9-2EB5425E5A82}" srcId="{F837C388-0869-4575-9399-38780806E562}" destId="{8C02AB25-3193-4A88-88F5-48B09ACEBDDC}" srcOrd="4" destOrd="0" parTransId="{E94CDDB7-F86A-4D19-8564-2663A848230D}" sibTransId="{66FDBD29-A383-4EDF-A53F-7FE27827518B}"/>
    <dgm:cxn modelId="{2FB56485-18D6-4344-9380-735337C9078B}" type="presParOf" srcId="{E052E2AD-F223-4AB0-A0D0-B70C3CB82861}" destId="{32A32437-608E-4D28-A7EE-373A1E69BC70}" srcOrd="0" destOrd="0" presId="urn:microsoft.com/office/officeart/2018/5/layout/IconLeafLabelList"/>
    <dgm:cxn modelId="{0E39F41A-B613-42E9-8093-7816D74CA2FF}" type="presParOf" srcId="{32A32437-608E-4D28-A7EE-373A1E69BC70}" destId="{91992672-5C64-43AC-8373-BEF02AC790DF}" srcOrd="0" destOrd="0" presId="urn:microsoft.com/office/officeart/2018/5/layout/IconLeafLabelList"/>
    <dgm:cxn modelId="{5E86F77A-25ED-468B-87B0-473C58BBB8AD}" type="presParOf" srcId="{32A32437-608E-4D28-A7EE-373A1E69BC70}" destId="{772863DD-9736-4C07-BDBF-84EE49A0B261}" srcOrd="1" destOrd="0" presId="urn:microsoft.com/office/officeart/2018/5/layout/IconLeafLabelList"/>
    <dgm:cxn modelId="{9E5988C6-6F47-46FC-BB7E-48A0F2D4BC20}" type="presParOf" srcId="{32A32437-608E-4D28-A7EE-373A1E69BC70}" destId="{1A01557D-3F6D-427E-811F-57012F6FF80E}" srcOrd="2" destOrd="0" presId="urn:microsoft.com/office/officeart/2018/5/layout/IconLeafLabelList"/>
    <dgm:cxn modelId="{43628260-8DAA-42EE-AF80-06B0E01AAB5E}" type="presParOf" srcId="{32A32437-608E-4D28-A7EE-373A1E69BC70}" destId="{745AEFF3-0365-4798-A66C-6256E5A10CCB}" srcOrd="3" destOrd="0" presId="urn:microsoft.com/office/officeart/2018/5/layout/IconLeafLabelList"/>
    <dgm:cxn modelId="{33ABE98A-46AB-46FE-9DBF-FCFF68D9FF57}" type="presParOf" srcId="{E052E2AD-F223-4AB0-A0D0-B70C3CB82861}" destId="{F7570DDF-C567-4660-818D-A88BA09DEDB9}" srcOrd="1" destOrd="0" presId="urn:microsoft.com/office/officeart/2018/5/layout/IconLeafLabelList"/>
    <dgm:cxn modelId="{FE8AA215-DAF6-4837-A2BD-D469C5C5C012}" type="presParOf" srcId="{E052E2AD-F223-4AB0-A0D0-B70C3CB82861}" destId="{E78A96F8-FB6A-47EE-95D1-12C097EA818F}" srcOrd="2" destOrd="0" presId="urn:microsoft.com/office/officeart/2018/5/layout/IconLeafLabelList"/>
    <dgm:cxn modelId="{A0EB2DC6-3FB5-44DC-919E-3B2B49FE29D7}" type="presParOf" srcId="{E78A96F8-FB6A-47EE-95D1-12C097EA818F}" destId="{66C5F046-63BF-4B7E-AE8C-DDFA1AB5FFD0}" srcOrd="0" destOrd="0" presId="urn:microsoft.com/office/officeart/2018/5/layout/IconLeafLabelList"/>
    <dgm:cxn modelId="{11869616-0BC3-4202-BF09-CFCA28FFCF90}" type="presParOf" srcId="{E78A96F8-FB6A-47EE-95D1-12C097EA818F}" destId="{AFBEDAD1-9593-457C-B7D2-5F9DAF257C47}" srcOrd="1" destOrd="0" presId="urn:microsoft.com/office/officeart/2018/5/layout/IconLeafLabelList"/>
    <dgm:cxn modelId="{0695EFB7-2310-4120-9F16-35B1F26245D9}" type="presParOf" srcId="{E78A96F8-FB6A-47EE-95D1-12C097EA818F}" destId="{E23CB8A3-0621-412C-A77C-FAE342B94312}" srcOrd="2" destOrd="0" presId="urn:microsoft.com/office/officeart/2018/5/layout/IconLeafLabelList"/>
    <dgm:cxn modelId="{BBBD6753-ED55-4BED-9A31-851A58E0CE17}" type="presParOf" srcId="{E78A96F8-FB6A-47EE-95D1-12C097EA818F}" destId="{EC6B7D09-9164-4062-B965-722FABC6D396}" srcOrd="3" destOrd="0" presId="urn:microsoft.com/office/officeart/2018/5/layout/IconLeafLabelList"/>
    <dgm:cxn modelId="{DA119C7E-8BD0-436D-9055-512533C10795}" type="presParOf" srcId="{E052E2AD-F223-4AB0-A0D0-B70C3CB82861}" destId="{8B27DC6C-93FA-4A64-A68D-D2CB0423B94C}" srcOrd="3" destOrd="0" presId="urn:microsoft.com/office/officeart/2018/5/layout/IconLeafLabelList"/>
    <dgm:cxn modelId="{E6AFB2E6-01BC-4BA7-A7A3-792161ED9B56}" type="presParOf" srcId="{E052E2AD-F223-4AB0-A0D0-B70C3CB82861}" destId="{87EDDBB2-AF0C-49ED-AA8D-ECB6BD5403D5}" srcOrd="4" destOrd="0" presId="urn:microsoft.com/office/officeart/2018/5/layout/IconLeafLabelList"/>
    <dgm:cxn modelId="{92185E71-C8D1-450A-BBB6-2DB766D02552}" type="presParOf" srcId="{87EDDBB2-AF0C-49ED-AA8D-ECB6BD5403D5}" destId="{A2C64E95-088D-4AEC-9F32-C2E16310C6AA}" srcOrd="0" destOrd="0" presId="urn:microsoft.com/office/officeart/2018/5/layout/IconLeafLabelList"/>
    <dgm:cxn modelId="{D6AC3A94-FD16-46D4-A979-9C182D817151}" type="presParOf" srcId="{87EDDBB2-AF0C-49ED-AA8D-ECB6BD5403D5}" destId="{7DF131BE-8754-4036-8939-FED246E8EBF3}" srcOrd="1" destOrd="0" presId="urn:microsoft.com/office/officeart/2018/5/layout/IconLeafLabelList"/>
    <dgm:cxn modelId="{1D253933-3BDF-4CC0-BD20-877AAA3E0BEC}" type="presParOf" srcId="{87EDDBB2-AF0C-49ED-AA8D-ECB6BD5403D5}" destId="{40229770-902E-41F0-8962-4AA2643C9369}" srcOrd="2" destOrd="0" presId="urn:microsoft.com/office/officeart/2018/5/layout/IconLeafLabelList"/>
    <dgm:cxn modelId="{31B0C11A-6AF6-46CA-9760-2C0136966887}" type="presParOf" srcId="{87EDDBB2-AF0C-49ED-AA8D-ECB6BD5403D5}" destId="{4EA8AB9B-0981-4C72-9842-3197C91377C4}" srcOrd="3" destOrd="0" presId="urn:microsoft.com/office/officeart/2018/5/layout/IconLeafLabelList"/>
    <dgm:cxn modelId="{DA1C7D66-B6A9-43AE-9F34-6C7FB065BC00}" type="presParOf" srcId="{E052E2AD-F223-4AB0-A0D0-B70C3CB82861}" destId="{63B84B2D-AE00-4006-87CD-8CEE4E55CCDA}" srcOrd="5" destOrd="0" presId="urn:microsoft.com/office/officeart/2018/5/layout/IconLeafLabelList"/>
    <dgm:cxn modelId="{F6856159-F5C5-4218-9A3C-31A5D6EC0154}" type="presParOf" srcId="{E052E2AD-F223-4AB0-A0D0-B70C3CB82861}" destId="{20B1F379-3B29-4E30-B16F-665804B5A6AD}" srcOrd="6" destOrd="0" presId="urn:microsoft.com/office/officeart/2018/5/layout/IconLeafLabelList"/>
    <dgm:cxn modelId="{7FF9AEC6-D6F0-4548-B555-B20F21CC0EC1}" type="presParOf" srcId="{20B1F379-3B29-4E30-B16F-665804B5A6AD}" destId="{C7963BC2-44AF-4E06-B1C4-AB8F3693D67C}" srcOrd="0" destOrd="0" presId="urn:microsoft.com/office/officeart/2018/5/layout/IconLeafLabelList"/>
    <dgm:cxn modelId="{C5884605-6C2F-4A4B-AE57-433BBD09E006}" type="presParOf" srcId="{20B1F379-3B29-4E30-B16F-665804B5A6AD}" destId="{E8ABBF98-2FE3-4BBF-8AF0-7768DC84F2D3}" srcOrd="1" destOrd="0" presId="urn:microsoft.com/office/officeart/2018/5/layout/IconLeafLabelList"/>
    <dgm:cxn modelId="{B2C80476-E1DD-42FB-82B6-B151F4643210}" type="presParOf" srcId="{20B1F379-3B29-4E30-B16F-665804B5A6AD}" destId="{5172E72C-E051-43D1-8563-3F35B4B27786}" srcOrd="2" destOrd="0" presId="urn:microsoft.com/office/officeart/2018/5/layout/IconLeafLabelList"/>
    <dgm:cxn modelId="{2534C94C-C75B-48D5-9BC5-A84BFCE910F3}" type="presParOf" srcId="{20B1F379-3B29-4E30-B16F-665804B5A6AD}" destId="{69C5FCE7-9452-4820-8492-E0718D4BEE1C}" srcOrd="3" destOrd="0" presId="urn:microsoft.com/office/officeart/2018/5/layout/IconLeafLabelList"/>
    <dgm:cxn modelId="{5AAAEAFB-CE71-496C-86BF-5F6BCABF8811}" type="presParOf" srcId="{E052E2AD-F223-4AB0-A0D0-B70C3CB82861}" destId="{A34C6013-56FD-4FF7-A4E2-14517DD0C2C4}" srcOrd="7" destOrd="0" presId="urn:microsoft.com/office/officeart/2018/5/layout/IconLeafLabelList"/>
    <dgm:cxn modelId="{56131B58-876D-4738-BCAB-A655340C83C4}" type="presParOf" srcId="{E052E2AD-F223-4AB0-A0D0-B70C3CB82861}" destId="{4592E38C-2739-4CF6-89EC-A390306D6520}" srcOrd="8" destOrd="0" presId="urn:microsoft.com/office/officeart/2018/5/layout/IconLeafLabelList"/>
    <dgm:cxn modelId="{E0C86E7C-ED05-414F-9D01-1DD60361D43A}" type="presParOf" srcId="{4592E38C-2739-4CF6-89EC-A390306D6520}" destId="{88805315-A54D-4870-BA0D-194DB94A12B7}" srcOrd="0" destOrd="0" presId="urn:microsoft.com/office/officeart/2018/5/layout/IconLeafLabelList"/>
    <dgm:cxn modelId="{B07F0B9E-EF53-4C29-B8C7-D780B03B0935}" type="presParOf" srcId="{4592E38C-2739-4CF6-89EC-A390306D6520}" destId="{A010F412-3DF2-48B1-B56F-FD4ED9A2E905}" srcOrd="1" destOrd="0" presId="urn:microsoft.com/office/officeart/2018/5/layout/IconLeafLabelList"/>
    <dgm:cxn modelId="{29020AF6-4A34-4F4F-8D0D-017D8DD05B4A}" type="presParOf" srcId="{4592E38C-2739-4CF6-89EC-A390306D6520}" destId="{54133C85-656C-4C08-8AD0-62E43022674E}" srcOrd="2" destOrd="0" presId="urn:microsoft.com/office/officeart/2018/5/layout/IconLeafLabelList"/>
    <dgm:cxn modelId="{D598EEDC-DA75-47F8-8723-555578969837}" type="presParOf" srcId="{4592E38C-2739-4CF6-89EC-A390306D6520}" destId="{96811CDC-CD87-45E6-8711-603475FDDF1B}"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992672-5C64-43AC-8373-BEF02AC790DF}">
      <dsp:nvSpPr>
        <dsp:cNvPr id="0" name=""/>
        <dsp:cNvSpPr/>
      </dsp:nvSpPr>
      <dsp:spPr>
        <a:xfrm>
          <a:off x="735807" y="737243"/>
          <a:ext cx="1098000" cy="1098000"/>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2863DD-9736-4C07-BDBF-84EE49A0B261}">
      <dsp:nvSpPr>
        <dsp:cNvPr id="0" name=""/>
        <dsp:cNvSpPr/>
      </dsp:nvSpPr>
      <dsp:spPr>
        <a:xfrm>
          <a:off x="969807" y="971243"/>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45AEFF3-0365-4798-A66C-6256E5A10CCB}">
      <dsp:nvSpPr>
        <dsp:cNvPr id="0" name=""/>
        <dsp:cNvSpPr/>
      </dsp:nvSpPr>
      <dsp:spPr>
        <a:xfrm>
          <a:off x="384807" y="217724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t>Tell individual stories about the people who will benefit</a:t>
          </a:r>
        </a:p>
      </dsp:txBody>
      <dsp:txXfrm>
        <a:off x="384807" y="2177243"/>
        <a:ext cx="1800000" cy="720000"/>
      </dsp:txXfrm>
    </dsp:sp>
    <dsp:sp modelId="{66C5F046-63BF-4B7E-AE8C-DDFA1AB5FFD0}">
      <dsp:nvSpPr>
        <dsp:cNvPr id="0" name=""/>
        <dsp:cNvSpPr/>
      </dsp:nvSpPr>
      <dsp:spPr>
        <a:xfrm>
          <a:off x="2850807" y="737243"/>
          <a:ext cx="1098000" cy="1098000"/>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BEDAD1-9593-457C-B7D2-5F9DAF257C47}">
      <dsp:nvSpPr>
        <dsp:cNvPr id="0" name=""/>
        <dsp:cNvSpPr/>
      </dsp:nvSpPr>
      <dsp:spPr>
        <a:xfrm>
          <a:off x="3084807" y="971243"/>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C6B7D09-9164-4062-B965-722FABC6D396}">
      <dsp:nvSpPr>
        <dsp:cNvPr id="0" name=""/>
        <dsp:cNvSpPr/>
      </dsp:nvSpPr>
      <dsp:spPr>
        <a:xfrm>
          <a:off x="2499807" y="217724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t>What difference will the project make to them?</a:t>
          </a:r>
        </a:p>
      </dsp:txBody>
      <dsp:txXfrm>
        <a:off x="2499807" y="2177243"/>
        <a:ext cx="1800000" cy="720000"/>
      </dsp:txXfrm>
    </dsp:sp>
    <dsp:sp modelId="{A2C64E95-088D-4AEC-9F32-C2E16310C6AA}">
      <dsp:nvSpPr>
        <dsp:cNvPr id="0" name=""/>
        <dsp:cNvSpPr/>
      </dsp:nvSpPr>
      <dsp:spPr>
        <a:xfrm>
          <a:off x="4965807" y="737243"/>
          <a:ext cx="1098000" cy="1098000"/>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F131BE-8754-4036-8939-FED246E8EBF3}">
      <dsp:nvSpPr>
        <dsp:cNvPr id="0" name=""/>
        <dsp:cNvSpPr/>
      </dsp:nvSpPr>
      <dsp:spPr>
        <a:xfrm>
          <a:off x="5199807" y="971243"/>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EA8AB9B-0981-4C72-9842-3197C91377C4}">
      <dsp:nvSpPr>
        <dsp:cNvPr id="0" name=""/>
        <dsp:cNvSpPr/>
      </dsp:nvSpPr>
      <dsp:spPr>
        <a:xfrm>
          <a:off x="4614807" y="217724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t>Focus on the Impact not just the outcome</a:t>
          </a:r>
        </a:p>
      </dsp:txBody>
      <dsp:txXfrm>
        <a:off x="4614807" y="2177243"/>
        <a:ext cx="1800000" cy="720000"/>
      </dsp:txXfrm>
    </dsp:sp>
    <dsp:sp modelId="{C7963BC2-44AF-4E06-B1C4-AB8F3693D67C}">
      <dsp:nvSpPr>
        <dsp:cNvPr id="0" name=""/>
        <dsp:cNvSpPr/>
      </dsp:nvSpPr>
      <dsp:spPr>
        <a:xfrm>
          <a:off x="7080807" y="737243"/>
          <a:ext cx="1098000" cy="1098000"/>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ABBF98-2FE3-4BBF-8AF0-7768DC84F2D3}">
      <dsp:nvSpPr>
        <dsp:cNvPr id="0" name=""/>
        <dsp:cNvSpPr/>
      </dsp:nvSpPr>
      <dsp:spPr>
        <a:xfrm>
          <a:off x="7314807" y="971243"/>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9C5FCE7-9452-4820-8492-E0718D4BEE1C}">
      <dsp:nvSpPr>
        <dsp:cNvPr id="0" name=""/>
        <dsp:cNvSpPr/>
      </dsp:nvSpPr>
      <dsp:spPr>
        <a:xfrm>
          <a:off x="6729807" y="217724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t>Remember the, So What? Question</a:t>
          </a:r>
        </a:p>
      </dsp:txBody>
      <dsp:txXfrm>
        <a:off x="6729807" y="2177243"/>
        <a:ext cx="1800000" cy="720000"/>
      </dsp:txXfrm>
    </dsp:sp>
    <dsp:sp modelId="{88805315-A54D-4870-BA0D-194DB94A12B7}">
      <dsp:nvSpPr>
        <dsp:cNvPr id="0" name=""/>
        <dsp:cNvSpPr/>
      </dsp:nvSpPr>
      <dsp:spPr>
        <a:xfrm>
          <a:off x="9195807" y="737243"/>
          <a:ext cx="1098000" cy="1098000"/>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10F412-3DF2-48B1-B56F-FD4ED9A2E905}">
      <dsp:nvSpPr>
        <dsp:cNvPr id="0" name=""/>
        <dsp:cNvSpPr/>
      </dsp:nvSpPr>
      <dsp:spPr>
        <a:xfrm>
          <a:off x="9429807" y="971243"/>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6811CDC-CD87-45E6-8711-603475FDDF1B}">
      <dsp:nvSpPr>
        <dsp:cNvPr id="0" name=""/>
        <dsp:cNvSpPr/>
      </dsp:nvSpPr>
      <dsp:spPr>
        <a:xfrm>
          <a:off x="8844807" y="217724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t>Bring it to life with quotes and photos </a:t>
          </a:r>
        </a:p>
      </dsp:txBody>
      <dsp:txXfrm>
        <a:off x="8844807" y="2177243"/>
        <a:ext cx="18000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F1A4F8C-E918-4AA2-B7D6-8BA3DF09F0B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a:extLst>
              <a:ext uri="{FF2B5EF4-FFF2-40B4-BE49-F238E27FC236}">
                <a16:creationId xmlns:a16="http://schemas.microsoft.com/office/drawing/2014/main" id="{66F2EAE0-7046-43A4-A1B0-62E783DBF35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5E78637-9866-472C-B827-FE74ABBD3EA1}" type="datetime1">
              <a:rPr lang="en-GB" smtClean="0"/>
              <a:t>30/09/2024</a:t>
            </a:fld>
            <a:endParaRPr lang="en-GB"/>
          </a:p>
        </p:txBody>
      </p:sp>
      <p:sp>
        <p:nvSpPr>
          <p:cNvPr id="4" name="Footer Placeholder 3">
            <a:extLst>
              <a:ext uri="{FF2B5EF4-FFF2-40B4-BE49-F238E27FC236}">
                <a16:creationId xmlns:a16="http://schemas.microsoft.com/office/drawing/2014/main" id="{DBA7D107-515E-4AFF-A175-895B266E35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a:extLst>
              <a:ext uri="{FF2B5EF4-FFF2-40B4-BE49-F238E27FC236}">
                <a16:creationId xmlns:a16="http://schemas.microsoft.com/office/drawing/2014/main" id="{F022CA95-5884-4688-8B0C-37914EB108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2490F62-96B5-44BE-A8A5-3DEBC6A2B636}" type="slidenum">
              <a:rPr lang="en-GB" smtClean="0"/>
              <a:t>‹#›</a:t>
            </a:fld>
            <a:endParaRPr lang="en-GB"/>
          </a:p>
        </p:txBody>
      </p:sp>
    </p:spTree>
    <p:extLst>
      <p:ext uri="{BB962C8B-B14F-4D97-AF65-F5344CB8AC3E}">
        <p14:creationId xmlns:p14="http://schemas.microsoft.com/office/powerpoint/2010/main" val="2492205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4BBE3B7A-5542-440A-B7CD-5AB6A17E6EFE}" type="datetime1">
              <a:rPr lang="en-GB" noProof="0" smtClean="0"/>
              <a:t>30/09/2024</a:t>
            </a:fld>
            <a:endParaRPr lang="en-GB"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63359F2-43EF-4812-9DC0-98C0B1A40681}" type="slidenum">
              <a:rPr lang="en-GB" noProof="0" smtClean="0"/>
              <a:t>‹#›</a:t>
            </a:fld>
            <a:endParaRPr lang="en-GB" noProof="0"/>
          </a:p>
        </p:txBody>
      </p:sp>
    </p:spTree>
    <p:extLst>
      <p:ext uri="{BB962C8B-B14F-4D97-AF65-F5344CB8AC3E}">
        <p14:creationId xmlns:p14="http://schemas.microsoft.com/office/powerpoint/2010/main" val="47011160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1937252-EACE-4232-855F-5C47E3F8B087}"/>
              </a:ext>
            </a:extLst>
          </p:cNvPr>
          <p:cNvSpPr>
            <a:spLocks noGrp="1"/>
          </p:cNvSpPr>
          <p:nvPr>
            <p:ph type="ctrTitle"/>
          </p:nvPr>
        </p:nvSpPr>
        <p:spPr>
          <a:xfrm>
            <a:off x="581191" y="704088"/>
            <a:ext cx="10993549" cy="1499616"/>
          </a:xfrm>
        </p:spPr>
        <p:txBody>
          <a:bodyPr rtlCol="0"/>
          <a:lstStyle/>
          <a:p>
            <a:pPr rtl="0"/>
            <a:r>
              <a:rPr lang="en-US" noProof="0"/>
              <a:t>Click to edit Master title style</a:t>
            </a:r>
            <a:endParaRPr lang="en-GB" noProof="0"/>
          </a:p>
        </p:txBody>
      </p:sp>
      <p:sp>
        <p:nvSpPr>
          <p:cNvPr id="16" name="Subtitle 2">
            <a:extLst>
              <a:ext uri="{FF2B5EF4-FFF2-40B4-BE49-F238E27FC236}">
                <a16:creationId xmlns:a16="http://schemas.microsoft.com/office/drawing/2014/main" id="{3507450D-E801-41C1-9FD7-923530A06BD4}"/>
              </a:ext>
            </a:extLst>
          </p:cNvPr>
          <p:cNvSpPr>
            <a:spLocks noGrp="1"/>
          </p:cNvSpPr>
          <p:nvPr>
            <p:ph type="subTitle" idx="1"/>
          </p:nvPr>
        </p:nvSpPr>
        <p:spPr>
          <a:xfrm>
            <a:off x="581194" y="2495445"/>
            <a:ext cx="10993546" cy="468233"/>
          </a:xfrm>
        </p:spPr>
        <p:txBody>
          <a:bodyPr rtlCol="0"/>
          <a:lstStyle>
            <a:lvl1pPr marL="0" indent="0">
              <a:buNone/>
              <a:defRPr/>
            </a:lvl1pPr>
          </a:lstStyle>
          <a:p>
            <a:pPr rtl="0"/>
            <a:r>
              <a:rPr lang="en-US" noProof="0"/>
              <a:t>Click to edit Master subtitle style</a:t>
            </a:r>
            <a:endParaRPr lang="en-GB" noProof="0"/>
          </a:p>
        </p:txBody>
      </p:sp>
      <p:sp>
        <p:nvSpPr>
          <p:cNvPr id="25" name="Picture Placeholder 24">
            <a:extLst>
              <a:ext uri="{FF2B5EF4-FFF2-40B4-BE49-F238E27FC236}">
                <a16:creationId xmlns:a16="http://schemas.microsoft.com/office/drawing/2014/main" id="{CBA6DBC1-39A1-48A6-8B81-3CD966D06E81}"/>
              </a:ext>
            </a:extLst>
          </p:cNvPr>
          <p:cNvSpPr>
            <a:spLocks noGrp="1"/>
          </p:cNvSpPr>
          <p:nvPr>
            <p:ph type="pic" sz="quarter" idx="13"/>
          </p:nvPr>
        </p:nvSpPr>
        <p:spPr>
          <a:xfrm>
            <a:off x="448056" y="3081528"/>
            <a:ext cx="11265408" cy="3310128"/>
          </a:xfrm>
          <a:solidFill>
            <a:schemeClr val="accent2"/>
          </a:solidFill>
        </p:spPr>
        <p:txBody>
          <a:bodyPr rtlCol="0"/>
          <a:lstStyle/>
          <a:p>
            <a:pPr rtl="0"/>
            <a:r>
              <a:rPr lang="en-US" noProof="0"/>
              <a:t>Click icon to add picture</a:t>
            </a:r>
            <a:endParaRPr lang="en-GB" noProof="0"/>
          </a:p>
        </p:txBody>
      </p:sp>
    </p:spTree>
    <p:extLst>
      <p:ext uri="{BB962C8B-B14F-4D97-AF65-F5344CB8AC3E}">
        <p14:creationId xmlns:p14="http://schemas.microsoft.com/office/powerpoint/2010/main" val="3425283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E7D0488-B202-4F7B-9F3C-5F3540449364}"/>
              </a:ext>
            </a:extLst>
          </p:cNvPr>
          <p:cNvSpPr>
            <a:spLocks noGrp="1"/>
          </p:cNvSpPr>
          <p:nvPr>
            <p:ph type="title"/>
          </p:nvPr>
        </p:nvSpPr>
        <p:spPr>
          <a:xfrm>
            <a:off x="581192" y="3986411"/>
            <a:ext cx="3568661" cy="1872388"/>
          </a:xfrm>
        </p:spPr>
        <p:txBody>
          <a:bodyPr rtlCol="0" anchor="ctr"/>
          <a:lstStyle/>
          <a:p>
            <a:pPr algn="r" rtl="0"/>
            <a:r>
              <a:rPr lang="en-US" noProof="0">
                <a:solidFill>
                  <a:schemeClr val="tx2"/>
                </a:solidFill>
              </a:rPr>
              <a:t>Click to edit Master title style</a:t>
            </a:r>
            <a:endParaRPr lang="en-GB" noProof="0">
              <a:solidFill>
                <a:schemeClr val="tx2"/>
              </a:solidFill>
            </a:endParaRPr>
          </a:p>
        </p:txBody>
      </p:sp>
      <p:sp>
        <p:nvSpPr>
          <p:cNvPr id="12" name="Picture Placeholder 11">
            <a:extLst>
              <a:ext uri="{FF2B5EF4-FFF2-40B4-BE49-F238E27FC236}">
                <a16:creationId xmlns:a16="http://schemas.microsoft.com/office/drawing/2014/main" id="{5972A87D-479C-4157-A7C5-33D8FC7B2974}"/>
              </a:ext>
            </a:extLst>
          </p:cNvPr>
          <p:cNvSpPr>
            <a:spLocks noGrp="1"/>
          </p:cNvSpPr>
          <p:nvPr>
            <p:ph type="pic" sz="quarter" idx="13"/>
          </p:nvPr>
        </p:nvSpPr>
        <p:spPr>
          <a:xfrm>
            <a:off x="448056" y="768096"/>
            <a:ext cx="2578608" cy="2816352"/>
          </a:xfrm>
          <a:solidFill>
            <a:schemeClr val="accent2"/>
          </a:solidFill>
        </p:spPr>
        <p:txBody>
          <a:bodyPr rtlCol="0"/>
          <a:lstStyle/>
          <a:p>
            <a:pPr rtl="0"/>
            <a:r>
              <a:rPr lang="en-US" noProof="0"/>
              <a:t>Click icon to add picture</a:t>
            </a:r>
            <a:endParaRPr lang="en-GB" noProof="0"/>
          </a:p>
        </p:txBody>
      </p:sp>
      <p:sp>
        <p:nvSpPr>
          <p:cNvPr id="13" name="Picture Placeholder 11">
            <a:extLst>
              <a:ext uri="{FF2B5EF4-FFF2-40B4-BE49-F238E27FC236}">
                <a16:creationId xmlns:a16="http://schemas.microsoft.com/office/drawing/2014/main" id="{78EE581A-A98D-4A1B-B826-3C60801D6672}"/>
              </a:ext>
            </a:extLst>
          </p:cNvPr>
          <p:cNvSpPr>
            <a:spLocks noGrp="1"/>
          </p:cNvSpPr>
          <p:nvPr>
            <p:ph type="pic" sz="quarter" idx="14"/>
          </p:nvPr>
        </p:nvSpPr>
        <p:spPr>
          <a:xfrm>
            <a:off x="3352800" y="768096"/>
            <a:ext cx="2578608" cy="2816352"/>
          </a:xfrm>
          <a:solidFill>
            <a:schemeClr val="accent2"/>
          </a:solidFill>
        </p:spPr>
        <p:txBody>
          <a:bodyPr rtlCol="0"/>
          <a:lstStyle/>
          <a:p>
            <a:pPr rtl="0"/>
            <a:r>
              <a:rPr lang="en-US" noProof="0"/>
              <a:t>Click icon to add picture</a:t>
            </a:r>
            <a:endParaRPr lang="en-GB" noProof="0"/>
          </a:p>
        </p:txBody>
      </p:sp>
      <p:sp>
        <p:nvSpPr>
          <p:cNvPr id="14" name="Picture Placeholder 11">
            <a:extLst>
              <a:ext uri="{FF2B5EF4-FFF2-40B4-BE49-F238E27FC236}">
                <a16:creationId xmlns:a16="http://schemas.microsoft.com/office/drawing/2014/main" id="{16AE88BE-E502-4D34-AAE9-6EE48F1ACE29}"/>
              </a:ext>
            </a:extLst>
          </p:cNvPr>
          <p:cNvSpPr>
            <a:spLocks noGrp="1"/>
          </p:cNvSpPr>
          <p:nvPr>
            <p:ph type="pic" sz="quarter" idx="15"/>
          </p:nvPr>
        </p:nvSpPr>
        <p:spPr>
          <a:xfrm>
            <a:off x="6257544" y="768096"/>
            <a:ext cx="2578608" cy="2816352"/>
          </a:xfrm>
          <a:solidFill>
            <a:schemeClr val="accent2"/>
          </a:solidFill>
        </p:spPr>
        <p:txBody>
          <a:bodyPr rtlCol="0"/>
          <a:lstStyle/>
          <a:p>
            <a:pPr rtl="0"/>
            <a:r>
              <a:rPr lang="en-US" noProof="0"/>
              <a:t>Click icon to add picture</a:t>
            </a:r>
            <a:endParaRPr lang="en-GB" noProof="0"/>
          </a:p>
        </p:txBody>
      </p:sp>
      <p:sp>
        <p:nvSpPr>
          <p:cNvPr id="16" name="Picture Placeholder 11">
            <a:extLst>
              <a:ext uri="{FF2B5EF4-FFF2-40B4-BE49-F238E27FC236}">
                <a16:creationId xmlns:a16="http://schemas.microsoft.com/office/drawing/2014/main" id="{9FD0C6B3-E0D9-4177-8079-178D1B0F530D}"/>
              </a:ext>
            </a:extLst>
          </p:cNvPr>
          <p:cNvSpPr>
            <a:spLocks noGrp="1"/>
          </p:cNvSpPr>
          <p:nvPr>
            <p:ph type="pic" sz="quarter" idx="16"/>
          </p:nvPr>
        </p:nvSpPr>
        <p:spPr>
          <a:xfrm>
            <a:off x="9162288" y="768096"/>
            <a:ext cx="2578608" cy="2816352"/>
          </a:xfrm>
          <a:solidFill>
            <a:schemeClr val="accent2"/>
          </a:solidFill>
        </p:spPr>
        <p:txBody>
          <a:bodyPr rtlCol="0"/>
          <a:lstStyle/>
          <a:p>
            <a:pPr rtl="0"/>
            <a:r>
              <a:rPr lang="en-US" noProof="0"/>
              <a:t>Click icon to add picture</a:t>
            </a:r>
            <a:endParaRPr lang="en-GB" noProof="0"/>
          </a:p>
        </p:txBody>
      </p:sp>
      <p:sp>
        <p:nvSpPr>
          <p:cNvPr id="10" name="Content Placeholder 2">
            <a:extLst>
              <a:ext uri="{FF2B5EF4-FFF2-40B4-BE49-F238E27FC236}">
                <a16:creationId xmlns:a16="http://schemas.microsoft.com/office/drawing/2014/main" id="{53AD8A25-150B-42DF-B6CC-FB1E5225D517}"/>
              </a:ext>
            </a:extLst>
          </p:cNvPr>
          <p:cNvSpPr>
            <a:spLocks noGrp="1"/>
          </p:cNvSpPr>
          <p:nvPr>
            <p:ph idx="1"/>
          </p:nvPr>
        </p:nvSpPr>
        <p:spPr>
          <a:xfrm>
            <a:off x="4520392" y="3956050"/>
            <a:ext cx="7225075" cy="1902749"/>
          </a:xfrm>
        </p:spPr>
        <p:txBody>
          <a:bodyPr rtlCol="0">
            <a:normAutofit/>
          </a:bodyPr>
          <a:lstStyle>
            <a:lvl1pPr marL="0" indent="0">
              <a:buNone/>
              <a:defRPr/>
            </a:lvl1pPr>
          </a:lstStyle>
          <a:p>
            <a:pPr lvl="0" rtl="0"/>
            <a:r>
              <a:rPr lang="en-US" noProof="0"/>
              <a:t>Click to edit Master text styles</a:t>
            </a:r>
          </a:p>
        </p:txBody>
      </p:sp>
      <p:sp>
        <p:nvSpPr>
          <p:cNvPr id="3" name="Footer Placeholder 2"/>
          <p:cNvSpPr>
            <a:spLocks noGrp="1"/>
          </p:cNvSpPr>
          <p:nvPr>
            <p:ph type="ftr" sz="quarter" idx="11"/>
          </p:nvPr>
        </p:nvSpPr>
        <p:spPr/>
        <p:txBody>
          <a:bodyPr rtlCol="0"/>
          <a:lstStyle/>
          <a:p>
            <a:pPr rtl="0"/>
            <a:r>
              <a:rPr lang="en-GB" noProof="0"/>
              <a:t>Sample Footer Text</a:t>
            </a:r>
          </a:p>
        </p:txBody>
      </p:sp>
      <p:sp>
        <p:nvSpPr>
          <p:cNvPr id="2" name="Date Placeholder 1"/>
          <p:cNvSpPr>
            <a:spLocks noGrp="1"/>
          </p:cNvSpPr>
          <p:nvPr>
            <p:ph type="dt" sz="half" idx="10"/>
          </p:nvPr>
        </p:nvSpPr>
        <p:spPr/>
        <p:txBody>
          <a:bodyPr rtlCol="0"/>
          <a:lstStyle/>
          <a:p>
            <a:pPr rtl="0"/>
            <a:r>
              <a:rPr lang="en-GB" noProof="0"/>
              <a:t>20XX</a:t>
            </a:r>
          </a:p>
        </p:txBody>
      </p:sp>
      <p:sp>
        <p:nvSpPr>
          <p:cNvPr id="4" name="Slide Number Placeholder 3"/>
          <p:cNvSpPr>
            <a:spLocks noGrp="1"/>
          </p:cNvSpPr>
          <p:nvPr>
            <p:ph type="sldNum" sz="quarter" idx="12"/>
          </p:nvPr>
        </p:nvSpPr>
        <p:spPr/>
        <p:txBody>
          <a:bodyPr rtlCol="0"/>
          <a:lstStyle/>
          <a:p>
            <a:pPr rtl="0"/>
            <a:fld id="{3A98EE3D-8CD1-4C3F-BD1C-C98C9596463C}" type="slidenum">
              <a:rPr lang="en-GB" noProof="0" smtClean="0"/>
              <a:t>‹#›</a:t>
            </a:fld>
            <a:endParaRPr lang="en-GB" noProof="0"/>
          </a:p>
        </p:txBody>
      </p:sp>
    </p:spTree>
    <p:extLst>
      <p:ext uri="{BB962C8B-B14F-4D97-AF65-F5344CB8AC3E}">
        <p14:creationId xmlns:p14="http://schemas.microsoft.com/office/powerpoint/2010/main" val="3506992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0F9CA6-0CB1-4A9E-96E4-67800B107E21}"/>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05826FB8-73AC-4F8B-BD9C-B5E87FC9C6A9}"/>
              </a:ext>
              <a:ext uri="{C183D7F6-B498-43B3-948B-1728B52AA6E4}">
                <adec:decorative xmlns:adec="http://schemas.microsoft.com/office/drawing/2017/decorative" val="1"/>
              </a:ext>
            </a:extLst>
          </p:cNvPr>
          <p:cNvSpPr/>
          <p:nvPr userDrawn="1"/>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Title 1">
            <a:extLst>
              <a:ext uri="{FF2B5EF4-FFF2-40B4-BE49-F238E27FC236}">
                <a16:creationId xmlns:a16="http://schemas.microsoft.com/office/drawing/2014/main" id="{D0F196A1-2430-4797-B656-A38302FAFF33}"/>
              </a:ext>
            </a:extLst>
          </p:cNvPr>
          <p:cNvSpPr>
            <a:spLocks noGrp="1"/>
          </p:cNvSpPr>
          <p:nvPr>
            <p:ph type="title"/>
          </p:nvPr>
        </p:nvSpPr>
        <p:spPr>
          <a:xfrm>
            <a:off x="609906" y="702156"/>
            <a:ext cx="3568661" cy="1188720"/>
          </a:xfrm>
        </p:spPr>
        <p:txBody>
          <a:bodyPr rtlCol="0"/>
          <a:lstStyle/>
          <a:p>
            <a:pPr rtl="0"/>
            <a:r>
              <a:rPr lang="en-US" noProof="0"/>
              <a:t>Click to edit Master title style</a:t>
            </a:r>
            <a:endParaRPr lang="en-GB" noProof="0"/>
          </a:p>
        </p:txBody>
      </p:sp>
      <p:sp>
        <p:nvSpPr>
          <p:cNvPr id="6" name="Content Placeholder 2">
            <a:extLst>
              <a:ext uri="{FF2B5EF4-FFF2-40B4-BE49-F238E27FC236}">
                <a16:creationId xmlns:a16="http://schemas.microsoft.com/office/drawing/2014/main" id="{F7AE5FA5-AF50-4B00-8E20-1B20A667A3BF}"/>
              </a:ext>
            </a:extLst>
          </p:cNvPr>
          <p:cNvSpPr>
            <a:spLocks noGrp="1"/>
          </p:cNvSpPr>
          <p:nvPr>
            <p:ph idx="1"/>
          </p:nvPr>
        </p:nvSpPr>
        <p:spPr>
          <a:xfrm>
            <a:off x="609906" y="2340864"/>
            <a:ext cx="3568661" cy="3634486"/>
          </a:xfrm>
        </p:spPr>
        <p:txBody>
          <a:bodyPr rtlCol="0">
            <a:normAutofit/>
          </a:bodyPr>
          <a:lstStyle>
            <a:lvl1pPr marL="0" indent="0">
              <a:buNone/>
              <a:defRPr/>
            </a:lvl1pPr>
          </a:lstStyle>
          <a:p>
            <a:pPr lvl="0" rtl="0"/>
            <a:r>
              <a:rPr lang="en-US" noProof="0"/>
              <a:t>Click to edit Master text styles</a:t>
            </a:r>
          </a:p>
        </p:txBody>
      </p:sp>
      <p:sp>
        <p:nvSpPr>
          <p:cNvPr id="3" name="Footer Placeholder 2"/>
          <p:cNvSpPr>
            <a:spLocks noGrp="1"/>
          </p:cNvSpPr>
          <p:nvPr>
            <p:ph type="ftr" sz="quarter" idx="11"/>
          </p:nvPr>
        </p:nvSpPr>
        <p:spPr/>
        <p:txBody>
          <a:bodyPr rtlCol="0"/>
          <a:lstStyle/>
          <a:p>
            <a:pPr rtl="0"/>
            <a:r>
              <a:rPr lang="en-GB" noProof="0"/>
              <a:t>Sample Footer Text</a:t>
            </a:r>
          </a:p>
        </p:txBody>
      </p:sp>
      <p:sp>
        <p:nvSpPr>
          <p:cNvPr id="13" name="Picture Placeholder 12">
            <a:extLst>
              <a:ext uri="{FF2B5EF4-FFF2-40B4-BE49-F238E27FC236}">
                <a16:creationId xmlns:a16="http://schemas.microsoft.com/office/drawing/2014/main" id="{83237575-909D-45C0-B594-0B7A40F04B52}"/>
              </a:ext>
            </a:extLst>
          </p:cNvPr>
          <p:cNvSpPr>
            <a:spLocks noGrp="1"/>
          </p:cNvSpPr>
          <p:nvPr>
            <p:ph type="pic" sz="quarter" idx="13"/>
          </p:nvPr>
        </p:nvSpPr>
        <p:spPr>
          <a:xfrm>
            <a:off x="4657344" y="0"/>
            <a:ext cx="7534656" cy="6858000"/>
          </a:xfrm>
          <a:solidFill>
            <a:schemeClr val="accent2"/>
          </a:solidFill>
        </p:spPr>
        <p:txBody>
          <a:bodyPr rtlCol="0"/>
          <a:lstStyle/>
          <a:p>
            <a:pPr rtl="0"/>
            <a:r>
              <a:rPr lang="en-US" noProof="0"/>
              <a:t>Click icon to add picture</a:t>
            </a:r>
            <a:endParaRPr lang="en-GB" noProof="0"/>
          </a:p>
        </p:txBody>
      </p:sp>
      <p:sp>
        <p:nvSpPr>
          <p:cNvPr id="2" name="Date Placeholder 1"/>
          <p:cNvSpPr>
            <a:spLocks noGrp="1"/>
          </p:cNvSpPr>
          <p:nvPr>
            <p:ph type="dt" sz="half" idx="10"/>
          </p:nvPr>
        </p:nvSpPr>
        <p:spPr/>
        <p:txBody>
          <a:bodyPr rtlCol="0"/>
          <a:lstStyle/>
          <a:p>
            <a:pPr rtl="0"/>
            <a:r>
              <a:rPr lang="en-GB" noProof="0"/>
              <a:t>20XX</a:t>
            </a:r>
          </a:p>
        </p:txBody>
      </p:sp>
      <p:sp>
        <p:nvSpPr>
          <p:cNvPr id="4" name="Slide Number Placeholder 3"/>
          <p:cNvSpPr>
            <a:spLocks noGrp="1"/>
          </p:cNvSpPr>
          <p:nvPr>
            <p:ph type="sldNum" sz="quarter" idx="12"/>
          </p:nvPr>
        </p:nvSpPr>
        <p:spPr/>
        <p:txBody>
          <a:bodyPr rtlCol="0"/>
          <a:lstStyle/>
          <a:p>
            <a:pPr rtl="0"/>
            <a:fld id="{3A98EE3D-8CD1-4C3F-BD1C-C98C9596463C}" type="slidenum">
              <a:rPr lang="en-GB" noProof="0" smtClean="0"/>
              <a:t>‹#›</a:t>
            </a:fld>
            <a:endParaRPr lang="en-GB" noProof="0"/>
          </a:p>
        </p:txBody>
      </p:sp>
    </p:spTree>
    <p:extLst>
      <p:ext uri="{BB962C8B-B14F-4D97-AF65-F5344CB8AC3E}">
        <p14:creationId xmlns:p14="http://schemas.microsoft.com/office/powerpoint/2010/main" val="1982254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rtlCol="0" anchor="b">
            <a:normAutofit/>
          </a:bodyPr>
          <a:lstStyle>
            <a:lvl1pPr algn="l">
              <a:defRPr sz="3600" b="0" cap="all">
                <a:solidFill>
                  <a:schemeClr val="tx1">
                    <a:lumMod val="75000"/>
                    <a:lumOff val="25000"/>
                  </a:schemeClr>
                </a:solidFill>
              </a:defRPr>
            </a:lvl1pPr>
          </a:lstStyle>
          <a:p>
            <a:pPr rtl="0"/>
            <a:r>
              <a:rPr lang="en-US" noProof="0"/>
              <a:t>Click to edit Master title style</a:t>
            </a:r>
            <a:endParaRPr lang="en-GB" noProof="0"/>
          </a:p>
        </p:txBody>
      </p:sp>
      <p:sp>
        <p:nvSpPr>
          <p:cNvPr id="3" name="Text Placeholder 2"/>
          <p:cNvSpPr>
            <a:spLocks noGrp="1"/>
          </p:cNvSpPr>
          <p:nvPr>
            <p:ph type="body" idx="1"/>
          </p:nvPr>
        </p:nvSpPr>
        <p:spPr>
          <a:xfrm>
            <a:off x="581192" y="4541417"/>
            <a:ext cx="11029615" cy="600556"/>
          </a:xfrm>
        </p:spPr>
        <p:txBody>
          <a:bodyPr rtlCol="0"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US" noProof="0"/>
              <a:t>Click to edit Master text styles</a:t>
            </a:r>
          </a:p>
        </p:txBody>
      </p:sp>
    </p:spTree>
    <p:extLst>
      <p:ext uri="{BB962C8B-B14F-4D97-AF65-F5344CB8AC3E}">
        <p14:creationId xmlns:p14="http://schemas.microsoft.com/office/powerpoint/2010/main" val="2908439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rtlCol="0"/>
          <a:lstStyle/>
          <a:p>
            <a:pPr rtl="0"/>
            <a:r>
              <a:rPr lang="en-US" noProof="0"/>
              <a:t>Click to edit Master title style</a:t>
            </a:r>
            <a:endParaRPr lang="en-GB" noProof="0"/>
          </a:p>
        </p:txBody>
      </p:sp>
      <p:sp>
        <p:nvSpPr>
          <p:cNvPr id="3" name="Content Placeholder 2"/>
          <p:cNvSpPr>
            <a:spLocks noGrp="1"/>
          </p:cNvSpPr>
          <p:nvPr>
            <p:ph sz="half" idx="1"/>
          </p:nvPr>
        </p:nvSpPr>
        <p:spPr>
          <a:xfrm>
            <a:off x="581193" y="2228003"/>
            <a:ext cx="5194767" cy="3633047"/>
          </a:xfrm>
        </p:spPr>
        <p:txBody>
          <a:bodyPr rtlCol="0">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Content Placeholder 3"/>
          <p:cNvSpPr>
            <a:spLocks noGrp="1"/>
          </p:cNvSpPr>
          <p:nvPr>
            <p:ph sz="half" idx="2"/>
          </p:nvPr>
        </p:nvSpPr>
        <p:spPr>
          <a:xfrm>
            <a:off x="6416039" y="2228003"/>
            <a:ext cx="5194769" cy="3633047"/>
          </a:xfrm>
        </p:spPr>
        <p:txBody>
          <a:bodyPr rtlCol="0">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6" name="Footer Placeholder 5"/>
          <p:cNvSpPr>
            <a:spLocks noGrp="1"/>
          </p:cNvSpPr>
          <p:nvPr>
            <p:ph type="ftr" sz="quarter" idx="11"/>
          </p:nvPr>
        </p:nvSpPr>
        <p:spPr/>
        <p:txBody>
          <a:bodyPr rtlCol="0"/>
          <a:lstStyle/>
          <a:p>
            <a:pPr rtl="0"/>
            <a:r>
              <a:rPr lang="en-GB" noProof="0"/>
              <a:t>Sample Footer Text</a:t>
            </a:r>
          </a:p>
        </p:txBody>
      </p:sp>
      <p:sp>
        <p:nvSpPr>
          <p:cNvPr id="5" name="Date Placeholder 4"/>
          <p:cNvSpPr>
            <a:spLocks noGrp="1"/>
          </p:cNvSpPr>
          <p:nvPr>
            <p:ph type="dt" sz="half" idx="10"/>
          </p:nvPr>
        </p:nvSpPr>
        <p:spPr/>
        <p:txBody>
          <a:bodyPr rtlCol="0"/>
          <a:lstStyle/>
          <a:p>
            <a:pPr rtl="0"/>
            <a:r>
              <a:rPr lang="en-GB" noProof="0"/>
              <a:t>20XX</a:t>
            </a:r>
          </a:p>
        </p:txBody>
      </p:sp>
      <p:sp>
        <p:nvSpPr>
          <p:cNvPr id="7" name="Slide Number Placeholder 6"/>
          <p:cNvSpPr>
            <a:spLocks noGrp="1"/>
          </p:cNvSpPr>
          <p:nvPr>
            <p:ph type="sldNum" sz="quarter" idx="12"/>
          </p:nvPr>
        </p:nvSpPr>
        <p:spPr/>
        <p:txBody>
          <a:bodyPr rtlCol="0"/>
          <a:lstStyle/>
          <a:p>
            <a:pPr rtl="0"/>
            <a:fld id="{3A98EE3D-8CD1-4C3F-BD1C-C98C9596463C}" type="slidenum">
              <a:rPr lang="en-GB" noProof="0" smtClean="0"/>
              <a:t>‹#›</a:t>
            </a:fld>
            <a:endParaRPr lang="en-GB" noProof="0"/>
          </a:p>
        </p:txBody>
      </p:sp>
    </p:spTree>
    <p:extLst>
      <p:ext uri="{BB962C8B-B14F-4D97-AF65-F5344CB8AC3E}">
        <p14:creationId xmlns:p14="http://schemas.microsoft.com/office/powerpoint/2010/main" val="967918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rtlCol="0"/>
          <a:lstStyle/>
          <a:p>
            <a:pPr rtl="0"/>
            <a:r>
              <a:rPr lang="en-GB" noProof="0"/>
              <a:t>Sample Footer Text</a:t>
            </a:r>
          </a:p>
        </p:txBody>
      </p:sp>
      <p:sp>
        <p:nvSpPr>
          <p:cNvPr id="2" name="Date Placeholder 1"/>
          <p:cNvSpPr>
            <a:spLocks noGrp="1"/>
          </p:cNvSpPr>
          <p:nvPr>
            <p:ph type="dt" sz="half" idx="10"/>
          </p:nvPr>
        </p:nvSpPr>
        <p:spPr/>
        <p:txBody>
          <a:bodyPr rtlCol="0"/>
          <a:lstStyle/>
          <a:p>
            <a:pPr rtl="0"/>
            <a:r>
              <a:rPr lang="en-GB" noProof="0"/>
              <a:t>20XX</a:t>
            </a:r>
          </a:p>
        </p:txBody>
      </p:sp>
      <p:sp>
        <p:nvSpPr>
          <p:cNvPr id="4" name="Slide Number Placeholder 3"/>
          <p:cNvSpPr>
            <a:spLocks noGrp="1"/>
          </p:cNvSpPr>
          <p:nvPr>
            <p:ph type="sldNum" sz="quarter" idx="12"/>
          </p:nvPr>
        </p:nvSpPr>
        <p:spPr/>
        <p:txBody>
          <a:bodyPr rtlCol="0"/>
          <a:lstStyle/>
          <a:p>
            <a:pPr rtl="0"/>
            <a:fld id="{3A98EE3D-8CD1-4C3F-BD1C-C98C9596463C}" type="slidenum">
              <a:rPr lang="en-GB" noProof="0" smtClean="0"/>
              <a:t>‹#›</a:t>
            </a:fld>
            <a:endParaRPr lang="en-GB" noProof="0"/>
          </a:p>
        </p:txBody>
      </p:sp>
    </p:spTree>
    <p:extLst>
      <p:ext uri="{BB962C8B-B14F-4D97-AF65-F5344CB8AC3E}">
        <p14:creationId xmlns:p14="http://schemas.microsoft.com/office/powerpoint/2010/main" val="2307898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a:extLst>
              <a:ext uri="{C183D7F6-B498-43B3-948B-1728B52AA6E4}">
                <adec:decorative xmlns:adec="http://schemas.microsoft.com/office/drawing/2017/decorative" val="1"/>
              </a:ext>
            </a:extLst>
          </p:cNvPr>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rtlCol="0" anchor="b">
            <a:normAutofit/>
          </a:bodyPr>
          <a:lstStyle>
            <a:lvl1pPr algn="l">
              <a:defRPr sz="2400" b="0">
                <a:solidFill>
                  <a:srgbClr val="FFFFFF"/>
                </a:solidFill>
              </a:defRPr>
            </a:lvl1pPr>
          </a:lstStyle>
          <a:p>
            <a:pPr rtl="0"/>
            <a:r>
              <a:rPr lang="en-US" noProof="0"/>
              <a:t>Click to edit Master title style</a:t>
            </a:r>
            <a:endParaRPr lang="en-GB" noProof="0"/>
          </a:p>
        </p:txBody>
      </p:sp>
      <p:sp>
        <p:nvSpPr>
          <p:cNvPr id="3" name="Content Placeholder 2"/>
          <p:cNvSpPr>
            <a:spLocks noGrp="1"/>
          </p:cNvSpPr>
          <p:nvPr>
            <p:ph idx="1"/>
          </p:nvPr>
        </p:nvSpPr>
        <p:spPr>
          <a:xfrm>
            <a:off x="4900928" y="1179829"/>
            <a:ext cx="6650991" cy="4658216"/>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Text Placeholder 3"/>
          <p:cNvSpPr>
            <a:spLocks noGrp="1"/>
          </p:cNvSpPr>
          <p:nvPr>
            <p:ph type="body" sz="half" idx="2"/>
          </p:nvPr>
        </p:nvSpPr>
        <p:spPr>
          <a:xfrm>
            <a:off x="767857" y="2836654"/>
            <a:ext cx="3031852" cy="3001392"/>
          </a:xfrm>
        </p:spPr>
        <p:txBody>
          <a:bodyPr rtlCol="0"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noProof="0"/>
              <a:t>Click to edit Master text styles</a:t>
            </a:r>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rtlCol="0"/>
          <a:lstStyle/>
          <a:p>
            <a:pPr rtl="0"/>
            <a:r>
              <a:rPr lang="en-GB" noProof="0"/>
              <a:t>Sample Footer Text</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rtlCol="0"/>
          <a:lstStyle/>
          <a:p>
            <a:pPr rtl="0"/>
            <a:r>
              <a:rPr lang="en-GB" noProof="0"/>
              <a:t>20XX</a:t>
            </a:r>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rtlCol="0"/>
          <a:lstStyle/>
          <a:p>
            <a:pPr rtl="0"/>
            <a:fld id="{3A98EE3D-8CD1-4C3F-BD1C-C98C9596463C}" type="slidenum">
              <a:rPr lang="en-GB" noProof="0" smtClean="0"/>
              <a:pPr rtl="0"/>
              <a:t>‹#›</a:t>
            </a:fld>
            <a:endParaRPr lang="en-GB" noProof="0"/>
          </a:p>
        </p:txBody>
      </p:sp>
    </p:spTree>
    <p:extLst>
      <p:ext uri="{BB962C8B-B14F-4D97-AF65-F5344CB8AC3E}">
        <p14:creationId xmlns:p14="http://schemas.microsoft.com/office/powerpoint/2010/main" val="215928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rtlCol="0" anchor="b">
            <a:normAutofit/>
          </a:bodyPr>
          <a:lstStyle>
            <a:lvl1pPr algn="l">
              <a:defRPr sz="2400" b="0">
                <a:solidFill>
                  <a:schemeClr val="tx1">
                    <a:lumMod val="75000"/>
                    <a:lumOff val="25000"/>
                  </a:schemeClr>
                </a:solidFill>
              </a:defRPr>
            </a:lvl1pPr>
          </a:lstStyle>
          <a:p>
            <a:pPr rtl="0"/>
            <a:r>
              <a:rPr lang="en-US" noProof="0"/>
              <a:t>Click to edit Master title style</a:t>
            </a:r>
            <a:endParaRPr lang="en-GB" noProof="0"/>
          </a:p>
        </p:txBody>
      </p:sp>
      <p:sp>
        <p:nvSpPr>
          <p:cNvPr id="3" name="Picture Placeholder 2"/>
          <p:cNvSpPr>
            <a:spLocks noGrp="1" noChangeAspect="1"/>
          </p:cNvSpPr>
          <p:nvPr>
            <p:ph type="pic" idx="1"/>
          </p:nvPr>
        </p:nvSpPr>
        <p:spPr>
          <a:xfrm>
            <a:off x="447817" y="641350"/>
            <a:ext cx="11290859" cy="3651249"/>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n-US" noProof="0"/>
              <a:t>Click icon to add picture</a:t>
            </a:r>
            <a:endParaRPr lang="en-GB" noProof="0"/>
          </a:p>
        </p:txBody>
      </p:sp>
      <p:sp>
        <p:nvSpPr>
          <p:cNvPr id="4" name="Text Placeholder 3"/>
          <p:cNvSpPr>
            <a:spLocks noGrp="1"/>
          </p:cNvSpPr>
          <p:nvPr>
            <p:ph type="body" sz="half" idx="2"/>
          </p:nvPr>
        </p:nvSpPr>
        <p:spPr>
          <a:xfrm>
            <a:off x="581192" y="5260127"/>
            <a:ext cx="11029617" cy="998148"/>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noProof="0"/>
              <a:t>Click to edit Master text styles</a:t>
            </a:r>
          </a:p>
        </p:txBody>
      </p:sp>
      <p:sp>
        <p:nvSpPr>
          <p:cNvPr id="6" name="Footer Placeholder 5"/>
          <p:cNvSpPr>
            <a:spLocks noGrp="1"/>
          </p:cNvSpPr>
          <p:nvPr>
            <p:ph type="ftr" sz="quarter" idx="11"/>
          </p:nvPr>
        </p:nvSpPr>
        <p:spPr/>
        <p:txBody>
          <a:bodyPr rtlCol="0"/>
          <a:lstStyle/>
          <a:p>
            <a:pPr algn="l" rtl="0"/>
            <a:r>
              <a:rPr lang="en-GB" noProof="0"/>
              <a:t>Sample Footer Text</a:t>
            </a:r>
          </a:p>
        </p:txBody>
      </p:sp>
      <p:sp>
        <p:nvSpPr>
          <p:cNvPr id="5" name="Date Placeholder 4"/>
          <p:cNvSpPr>
            <a:spLocks noGrp="1"/>
          </p:cNvSpPr>
          <p:nvPr>
            <p:ph type="dt" sz="half" idx="10"/>
          </p:nvPr>
        </p:nvSpPr>
        <p:spPr/>
        <p:txBody>
          <a:bodyPr rtlCol="0"/>
          <a:lstStyle/>
          <a:p>
            <a:pPr rtl="0"/>
            <a:r>
              <a:rPr lang="en-GB" noProof="0"/>
              <a:t>20XX</a:t>
            </a:r>
          </a:p>
        </p:txBody>
      </p:sp>
      <p:sp>
        <p:nvSpPr>
          <p:cNvPr id="7" name="Slide Number Placeholder 6"/>
          <p:cNvSpPr>
            <a:spLocks noGrp="1"/>
          </p:cNvSpPr>
          <p:nvPr>
            <p:ph type="sldNum" sz="quarter" idx="12"/>
          </p:nvPr>
        </p:nvSpPr>
        <p:spPr/>
        <p:txBody>
          <a:bodyPr rtlCol="0"/>
          <a:lstStyle/>
          <a:p>
            <a:pPr rtl="0"/>
            <a:fld id="{3A98EE3D-8CD1-4C3F-BD1C-C98C9596463C}" type="slidenum">
              <a:rPr lang="en-GB" noProof="0" smtClean="0"/>
              <a:t>‹#›</a:t>
            </a:fld>
            <a:endParaRPr lang="en-GB" noProof="0"/>
          </a:p>
        </p:txBody>
      </p:sp>
    </p:spTree>
    <p:extLst>
      <p:ext uri="{BB962C8B-B14F-4D97-AF65-F5344CB8AC3E}">
        <p14:creationId xmlns:p14="http://schemas.microsoft.com/office/powerpoint/2010/main" val="2716506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26BD44-2224-46FF-A4E7-9C9FFE19726B}"/>
              </a:ext>
            </a:extLst>
          </p:cNvPr>
          <p:cNvSpPr>
            <a:spLocks noGrp="1"/>
          </p:cNvSpPr>
          <p:nvPr>
            <p:ph type="title"/>
          </p:nvPr>
        </p:nvSpPr>
        <p:spPr>
          <a:xfrm>
            <a:off x="581192" y="702155"/>
            <a:ext cx="3424138" cy="1500131"/>
          </a:xfrm>
        </p:spPr>
        <p:txBody>
          <a:bodyPr rtlCol="0"/>
          <a:lstStyle>
            <a:lvl1pPr>
              <a:defRPr/>
            </a:lvl1pPr>
          </a:lstStyle>
          <a:p>
            <a:pPr rtl="0"/>
            <a:r>
              <a:rPr lang="en-US" noProof="0"/>
              <a:t>Click to edit Master title style</a:t>
            </a:r>
            <a:endParaRPr lang="en-GB" noProof="0"/>
          </a:p>
        </p:txBody>
      </p:sp>
      <p:sp>
        <p:nvSpPr>
          <p:cNvPr id="6" name="Content Placeholder 5">
            <a:extLst>
              <a:ext uri="{FF2B5EF4-FFF2-40B4-BE49-F238E27FC236}">
                <a16:creationId xmlns:a16="http://schemas.microsoft.com/office/drawing/2014/main" id="{728249B4-F572-49E8-9B53-CB4E629EB93F}"/>
              </a:ext>
            </a:extLst>
          </p:cNvPr>
          <p:cNvSpPr>
            <a:spLocks noGrp="1"/>
          </p:cNvSpPr>
          <p:nvPr>
            <p:ph idx="1"/>
          </p:nvPr>
        </p:nvSpPr>
        <p:spPr>
          <a:xfrm>
            <a:off x="581193" y="2414788"/>
            <a:ext cx="3424138" cy="3975776"/>
          </a:xfrm>
        </p:spPr>
        <p:txBody>
          <a:bodyPr rtlCol="0"/>
          <a:lstStyle>
            <a:lvl1pPr marL="0" indent="0">
              <a:buNone/>
              <a:defRPr/>
            </a:lvl1pPr>
          </a:lstStyle>
          <a:p>
            <a:pPr lvl="0" rtl="0"/>
            <a:r>
              <a:rPr lang="en-US" noProof="0"/>
              <a:t>Click to edit Master text styles</a:t>
            </a:r>
          </a:p>
        </p:txBody>
      </p:sp>
      <p:sp>
        <p:nvSpPr>
          <p:cNvPr id="10" name="Picture Placeholder 9">
            <a:extLst>
              <a:ext uri="{FF2B5EF4-FFF2-40B4-BE49-F238E27FC236}">
                <a16:creationId xmlns:a16="http://schemas.microsoft.com/office/drawing/2014/main" id="{06C12940-675F-4BDC-8733-71FEBC2FDCCF}"/>
              </a:ext>
            </a:extLst>
          </p:cNvPr>
          <p:cNvSpPr>
            <a:spLocks noGrp="1"/>
          </p:cNvSpPr>
          <p:nvPr>
            <p:ph type="pic" sz="quarter" idx="13"/>
          </p:nvPr>
        </p:nvSpPr>
        <p:spPr>
          <a:xfrm>
            <a:off x="4242815" y="640080"/>
            <a:ext cx="3703320" cy="5751576"/>
          </a:xfrm>
          <a:solidFill>
            <a:schemeClr val="accent2"/>
          </a:solidFill>
        </p:spPr>
        <p:txBody>
          <a:bodyPr rtlCol="0"/>
          <a:lstStyle/>
          <a:p>
            <a:pPr rtl="0"/>
            <a:r>
              <a:rPr lang="en-US" noProof="0"/>
              <a:t>Click icon to add picture</a:t>
            </a:r>
            <a:endParaRPr lang="en-GB" noProof="0"/>
          </a:p>
        </p:txBody>
      </p:sp>
      <p:sp>
        <p:nvSpPr>
          <p:cNvPr id="11" name="Picture Placeholder 9">
            <a:extLst>
              <a:ext uri="{FF2B5EF4-FFF2-40B4-BE49-F238E27FC236}">
                <a16:creationId xmlns:a16="http://schemas.microsoft.com/office/drawing/2014/main" id="{63AD391F-F462-4773-B9C7-B512F55F6812}"/>
              </a:ext>
            </a:extLst>
          </p:cNvPr>
          <p:cNvSpPr>
            <a:spLocks noGrp="1"/>
          </p:cNvSpPr>
          <p:nvPr>
            <p:ph type="pic" sz="quarter" idx="14"/>
          </p:nvPr>
        </p:nvSpPr>
        <p:spPr>
          <a:xfrm>
            <a:off x="8046720" y="640080"/>
            <a:ext cx="3703320" cy="5751576"/>
          </a:xfrm>
          <a:solidFill>
            <a:schemeClr val="accent2"/>
          </a:solidFill>
        </p:spPr>
        <p:txBody>
          <a:bodyPr rtlCol="0"/>
          <a:lstStyle/>
          <a:p>
            <a:pPr rtl="0"/>
            <a:r>
              <a:rPr lang="en-US" noProof="0"/>
              <a:t>Click icon to add picture</a:t>
            </a:r>
            <a:endParaRPr lang="en-GB" noProof="0"/>
          </a:p>
        </p:txBody>
      </p:sp>
      <p:sp>
        <p:nvSpPr>
          <p:cNvPr id="3" name="Footer Placeholder 2"/>
          <p:cNvSpPr>
            <a:spLocks noGrp="1"/>
          </p:cNvSpPr>
          <p:nvPr>
            <p:ph type="ftr" sz="quarter" idx="11"/>
          </p:nvPr>
        </p:nvSpPr>
        <p:spPr/>
        <p:txBody>
          <a:bodyPr rtlCol="0"/>
          <a:lstStyle/>
          <a:p>
            <a:pPr rtl="0"/>
            <a:r>
              <a:rPr lang="en-GB" noProof="0"/>
              <a:t>Sample Footer Text</a:t>
            </a:r>
          </a:p>
        </p:txBody>
      </p:sp>
      <p:sp>
        <p:nvSpPr>
          <p:cNvPr id="2" name="Date Placeholder 1"/>
          <p:cNvSpPr>
            <a:spLocks noGrp="1"/>
          </p:cNvSpPr>
          <p:nvPr>
            <p:ph type="dt" sz="half" idx="10"/>
          </p:nvPr>
        </p:nvSpPr>
        <p:spPr/>
        <p:txBody>
          <a:bodyPr rtlCol="0"/>
          <a:lstStyle/>
          <a:p>
            <a:pPr rtl="0"/>
            <a:r>
              <a:rPr lang="en-GB" noProof="0"/>
              <a:t>20XX</a:t>
            </a:r>
          </a:p>
        </p:txBody>
      </p:sp>
      <p:sp>
        <p:nvSpPr>
          <p:cNvPr id="4" name="Slide Number Placeholder 3"/>
          <p:cNvSpPr>
            <a:spLocks noGrp="1"/>
          </p:cNvSpPr>
          <p:nvPr>
            <p:ph type="sldNum" sz="quarter" idx="12"/>
          </p:nvPr>
        </p:nvSpPr>
        <p:spPr/>
        <p:txBody>
          <a:bodyPr rtlCol="0"/>
          <a:lstStyle/>
          <a:p>
            <a:pPr rtl="0"/>
            <a:fld id="{3A98EE3D-8CD1-4C3F-BD1C-C98C9596463C}" type="slidenum">
              <a:rPr lang="en-GB" noProof="0" smtClean="0"/>
              <a:t>‹#›</a:t>
            </a:fld>
            <a:endParaRPr lang="en-GB" noProof="0"/>
          </a:p>
        </p:txBody>
      </p:sp>
    </p:spTree>
    <p:extLst>
      <p:ext uri="{BB962C8B-B14F-4D97-AF65-F5344CB8AC3E}">
        <p14:creationId xmlns:p14="http://schemas.microsoft.com/office/powerpoint/2010/main" val="2888979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9CC542F-D03C-4537-9B6E-7F653B651524}"/>
              </a:ext>
            </a:extLst>
          </p:cNvPr>
          <p:cNvSpPr>
            <a:spLocks noGrp="1"/>
          </p:cNvSpPr>
          <p:nvPr>
            <p:ph type="title"/>
          </p:nvPr>
        </p:nvSpPr>
        <p:spPr>
          <a:xfrm>
            <a:off x="581192" y="730730"/>
            <a:ext cx="3475915" cy="1478341"/>
          </a:xfrm>
        </p:spPr>
        <p:txBody>
          <a:bodyPr rtlCol="0">
            <a:normAutofit/>
          </a:bodyPr>
          <a:lstStyle/>
          <a:p>
            <a:pPr rtl="0"/>
            <a:r>
              <a:rPr lang="en-US" noProof="0">
                <a:solidFill>
                  <a:schemeClr val="tx2"/>
                </a:solidFill>
              </a:rPr>
              <a:t>Click to edit Master title style</a:t>
            </a:r>
            <a:endParaRPr lang="en-GB" noProof="0">
              <a:solidFill>
                <a:schemeClr val="tx2"/>
              </a:solidFill>
            </a:endParaRPr>
          </a:p>
        </p:txBody>
      </p:sp>
      <p:sp>
        <p:nvSpPr>
          <p:cNvPr id="6" name="Content Placeholder 2" descr="Tag=AccentColor&#10;Flavor=Light&#10;Target=Bullets">
            <a:extLst>
              <a:ext uri="{FF2B5EF4-FFF2-40B4-BE49-F238E27FC236}">
                <a16:creationId xmlns:a16="http://schemas.microsoft.com/office/drawing/2014/main" id="{C768CCB8-0718-4D4E-8EE1-1D287550057B}"/>
              </a:ext>
            </a:extLst>
          </p:cNvPr>
          <p:cNvSpPr>
            <a:spLocks noGrp="1"/>
          </p:cNvSpPr>
          <p:nvPr>
            <p:ph idx="1"/>
          </p:nvPr>
        </p:nvSpPr>
        <p:spPr>
          <a:xfrm>
            <a:off x="581192" y="2180496"/>
            <a:ext cx="3475915" cy="3678303"/>
          </a:xfrm>
        </p:spPr>
        <p:txBody>
          <a:bodyPr rtlCol="0">
            <a:normAutofit/>
          </a:bodyPr>
          <a:lstStyle>
            <a:lvl1pPr marL="0" indent="0">
              <a:buNone/>
              <a:defRPr/>
            </a:lvl1pPr>
          </a:lstStyle>
          <a:p>
            <a:pPr lvl="0" rtl="0"/>
            <a:r>
              <a:rPr lang="en-US" noProof="0"/>
              <a:t>Click to edit Master text styles</a:t>
            </a:r>
          </a:p>
        </p:txBody>
      </p:sp>
      <p:sp>
        <p:nvSpPr>
          <p:cNvPr id="11" name="Picture Placeholder 10">
            <a:extLst>
              <a:ext uri="{FF2B5EF4-FFF2-40B4-BE49-F238E27FC236}">
                <a16:creationId xmlns:a16="http://schemas.microsoft.com/office/drawing/2014/main" id="{5C3A8825-378F-41FE-A716-644287762A49}"/>
              </a:ext>
            </a:extLst>
          </p:cNvPr>
          <p:cNvSpPr>
            <a:spLocks noGrp="1"/>
          </p:cNvSpPr>
          <p:nvPr>
            <p:ph type="pic" sz="quarter" idx="13"/>
          </p:nvPr>
        </p:nvSpPr>
        <p:spPr>
          <a:xfrm>
            <a:off x="4241800" y="630936"/>
            <a:ext cx="7504113" cy="3520440"/>
          </a:xfrm>
          <a:solidFill>
            <a:schemeClr val="accent2"/>
          </a:solidFill>
        </p:spPr>
        <p:txBody>
          <a:bodyPr rtlCol="0"/>
          <a:lstStyle/>
          <a:p>
            <a:pPr rtl="0"/>
            <a:r>
              <a:rPr lang="en-US" noProof="0"/>
              <a:t>Click icon to add picture</a:t>
            </a:r>
            <a:endParaRPr lang="en-GB" noProof="0"/>
          </a:p>
        </p:txBody>
      </p:sp>
      <p:sp>
        <p:nvSpPr>
          <p:cNvPr id="12" name="Picture Placeholder 10">
            <a:extLst>
              <a:ext uri="{FF2B5EF4-FFF2-40B4-BE49-F238E27FC236}">
                <a16:creationId xmlns:a16="http://schemas.microsoft.com/office/drawing/2014/main" id="{2E6B2055-B099-48CF-84C8-2AF6D5618697}"/>
              </a:ext>
            </a:extLst>
          </p:cNvPr>
          <p:cNvSpPr>
            <a:spLocks noGrp="1"/>
          </p:cNvSpPr>
          <p:nvPr>
            <p:ph type="pic" sz="quarter" idx="14"/>
          </p:nvPr>
        </p:nvSpPr>
        <p:spPr>
          <a:xfrm>
            <a:off x="4242816" y="4234252"/>
            <a:ext cx="3703320" cy="2139696"/>
          </a:xfrm>
          <a:solidFill>
            <a:schemeClr val="accent2"/>
          </a:solidFill>
        </p:spPr>
        <p:txBody>
          <a:bodyPr rtlCol="0"/>
          <a:lstStyle/>
          <a:p>
            <a:pPr rtl="0"/>
            <a:r>
              <a:rPr lang="en-US" noProof="0"/>
              <a:t>Click icon to add picture</a:t>
            </a:r>
            <a:endParaRPr lang="en-GB" noProof="0"/>
          </a:p>
        </p:txBody>
      </p:sp>
      <p:sp>
        <p:nvSpPr>
          <p:cNvPr id="13" name="Picture Placeholder 10">
            <a:extLst>
              <a:ext uri="{FF2B5EF4-FFF2-40B4-BE49-F238E27FC236}">
                <a16:creationId xmlns:a16="http://schemas.microsoft.com/office/drawing/2014/main" id="{EED74C29-FF8A-4470-8221-FD11E7FB7D76}"/>
              </a:ext>
            </a:extLst>
          </p:cNvPr>
          <p:cNvSpPr>
            <a:spLocks noGrp="1"/>
          </p:cNvSpPr>
          <p:nvPr>
            <p:ph type="pic" sz="quarter" idx="15"/>
          </p:nvPr>
        </p:nvSpPr>
        <p:spPr>
          <a:xfrm>
            <a:off x="8046720" y="4233672"/>
            <a:ext cx="3703320" cy="2139696"/>
          </a:xfrm>
          <a:solidFill>
            <a:schemeClr val="accent2"/>
          </a:solidFill>
        </p:spPr>
        <p:txBody>
          <a:bodyPr rtlCol="0"/>
          <a:lstStyle/>
          <a:p>
            <a:pPr rtl="0"/>
            <a:r>
              <a:rPr lang="en-US" noProof="0"/>
              <a:t>Click icon to add picture</a:t>
            </a:r>
            <a:endParaRPr lang="en-GB" noProof="0"/>
          </a:p>
        </p:txBody>
      </p:sp>
      <p:sp>
        <p:nvSpPr>
          <p:cNvPr id="3" name="Footer Placeholder 2"/>
          <p:cNvSpPr>
            <a:spLocks noGrp="1"/>
          </p:cNvSpPr>
          <p:nvPr>
            <p:ph type="ftr" sz="quarter" idx="11"/>
          </p:nvPr>
        </p:nvSpPr>
        <p:spPr/>
        <p:txBody>
          <a:bodyPr rtlCol="0"/>
          <a:lstStyle/>
          <a:p>
            <a:pPr rtl="0"/>
            <a:r>
              <a:rPr lang="en-GB" noProof="0"/>
              <a:t>Sample Footer Text</a:t>
            </a:r>
          </a:p>
        </p:txBody>
      </p:sp>
      <p:sp>
        <p:nvSpPr>
          <p:cNvPr id="2" name="Date Placeholder 1"/>
          <p:cNvSpPr>
            <a:spLocks noGrp="1"/>
          </p:cNvSpPr>
          <p:nvPr>
            <p:ph type="dt" sz="half" idx="10"/>
          </p:nvPr>
        </p:nvSpPr>
        <p:spPr/>
        <p:txBody>
          <a:bodyPr rtlCol="0"/>
          <a:lstStyle/>
          <a:p>
            <a:pPr rtl="0"/>
            <a:r>
              <a:rPr lang="en-GB" noProof="0"/>
              <a:t>20XX</a:t>
            </a:r>
          </a:p>
        </p:txBody>
      </p:sp>
      <p:sp>
        <p:nvSpPr>
          <p:cNvPr id="4" name="Slide Number Placeholder 3"/>
          <p:cNvSpPr>
            <a:spLocks noGrp="1"/>
          </p:cNvSpPr>
          <p:nvPr>
            <p:ph type="sldNum" sz="quarter" idx="12"/>
          </p:nvPr>
        </p:nvSpPr>
        <p:spPr/>
        <p:txBody>
          <a:bodyPr rtlCol="0"/>
          <a:lstStyle/>
          <a:p>
            <a:pPr rtl="0"/>
            <a:fld id="{3A98EE3D-8CD1-4C3F-BD1C-C98C9596463C}" type="slidenum">
              <a:rPr lang="en-GB" noProof="0" smtClean="0"/>
              <a:t>‹#›</a:t>
            </a:fld>
            <a:endParaRPr lang="en-GB" noProof="0"/>
          </a:p>
        </p:txBody>
      </p:sp>
    </p:spTree>
    <p:extLst>
      <p:ext uri="{BB962C8B-B14F-4D97-AF65-F5344CB8AC3E}">
        <p14:creationId xmlns:p14="http://schemas.microsoft.com/office/powerpoint/2010/main" val="1874943644"/>
      </p:ext>
    </p:extLst>
  </p:cSld>
  <p:clrMapOvr>
    <a:masterClrMapping/>
  </p:clrMapOvr>
  <p:extLst>
    <p:ext uri="{DCECCB84-F9BA-43D5-87BE-67443E8EF086}">
      <p15:sldGuideLst xmlns:p15="http://schemas.microsoft.com/office/powerpoint/2012/main">
        <p15:guide id="1" orient="horz"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E787D40-90B5-470E-95A2-784F1CB479C9}"/>
              </a:ext>
            </a:extLst>
          </p:cNvPr>
          <p:cNvSpPr>
            <a:spLocks noGrp="1"/>
          </p:cNvSpPr>
          <p:nvPr>
            <p:ph type="ctrTitle"/>
          </p:nvPr>
        </p:nvSpPr>
        <p:spPr>
          <a:xfrm>
            <a:off x="581191" y="4322102"/>
            <a:ext cx="10993549" cy="1153609"/>
          </a:xfrm>
        </p:spPr>
        <p:txBody>
          <a:bodyPr rtlCol="0"/>
          <a:lstStyle/>
          <a:p>
            <a:pPr rtl="0"/>
            <a:r>
              <a:rPr lang="en-US" noProof="0"/>
              <a:t>Click to edit Master title style</a:t>
            </a:r>
            <a:endParaRPr lang="en-GB" noProof="0"/>
          </a:p>
        </p:txBody>
      </p:sp>
      <p:sp>
        <p:nvSpPr>
          <p:cNvPr id="6" name="Subtitle 2">
            <a:extLst>
              <a:ext uri="{FF2B5EF4-FFF2-40B4-BE49-F238E27FC236}">
                <a16:creationId xmlns:a16="http://schemas.microsoft.com/office/drawing/2014/main" id="{DDD90A03-8871-46F6-B527-27A279CAF3FE}"/>
              </a:ext>
            </a:extLst>
          </p:cNvPr>
          <p:cNvSpPr>
            <a:spLocks noGrp="1"/>
          </p:cNvSpPr>
          <p:nvPr>
            <p:ph type="subTitle" idx="1"/>
          </p:nvPr>
        </p:nvSpPr>
        <p:spPr>
          <a:xfrm>
            <a:off x="581194" y="5475712"/>
            <a:ext cx="10993546" cy="590321"/>
          </a:xfrm>
        </p:spPr>
        <p:txBody>
          <a:bodyPr rtlCol="0"/>
          <a:lstStyle>
            <a:lvl1pPr marL="0" indent="0">
              <a:buNone/>
              <a:defRPr/>
            </a:lvl1pPr>
          </a:lstStyle>
          <a:p>
            <a:pPr rtl="0"/>
            <a:r>
              <a:rPr lang="en-US" noProof="0"/>
              <a:t>Click to edit Master subtitle style</a:t>
            </a:r>
            <a:endParaRPr lang="en-GB" noProof="0"/>
          </a:p>
        </p:txBody>
      </p:sp>
      <p:sp>
        <p:nvSpPr>
          <p:cNvPr id="9" name="Picture Placeholder 8">
            <a:extLst>
              <a:ext uri="{FF2B5EF4-FFF2-40B4-BE49-F238E27FC236}">
                <a16:creationId xmlns:a16="http://schemas.microsoft.com/office/drawing/2014/main" id="{18C0DC8A-3006-4A75-A9BA-FCA96D2C38A9}"/>
              </a:ext>
            </a:extLst>
          </p:cNvPr>
          <p:cNvSpPr>
            <a:spLocks noGrp="1"/>
          </p:cNvSpPr>
          <p:nvPr>
            <p:ph type="pic" sz="quarter" idx="13"/>
          </p:nvPr>
        </p:nvSpPr>
        <p:spPr>
          <a:xfrm>
            <a:off x="449580" y="603504"/>
            <a:ext cx="11292840" cy="3557016"/>
          </a:xfrm>
          <a:solidFill>
            <a:schemeClr val="accent2"/>
          </a:solidFill>
        </p:spPr>
        <p:txBody>
          <a:bodyPr rtlCol="0"/>
          <a:lstStyle/>
          <a:p>
            <a:pPr rtl="0"/>
            <a:r>
              <a:rPr lang="en-US" noProof="0"/>
              <a:t>Click icon to add picture</a:t>
            </a:r>
            <a:endParaRPr lang="en-GB" noProof="0"/>
          </a:p>
        </p:txBody>
      </p:sp>
    </p:spTree>
    <p:extLst>
      <p:ext uri="{BB962C8B-B14F-4D97-AF65-F5344CB8AC3E}">
        <p14:creationId xmlns:p14="http://schemas.microsoft.com/office/powerpoint/2010/main" val="3518504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31520"/>
            <a:ext cx="11029616" cy="987552"/>
          </a:xfrm>
        </p:spPr>
        <p:txBody>
          <a:bodyPr rtlCol="0"/>
          <a:lstStyle/>
          <a:p>
            <a:pPr rtl="0"/>
            <a:r>
              <a:rPr lang="en-US" noProof="0"/>
              <a:t>Click to edit Master title style</a:t>
            </a:r>
            <a:endParaRPr lang="en-GB" noProof="0"/>
          </a:p>
        </p:txBody>
      </p:sp>
      <p:sp>
        <p:nvSpPr>
          <p:cNvPr id="3" name="Content Placeholder 2"/>
          <p:cNvSpPr>
            <a:spLocks noGrp="1"/>
          </p:cNvSpPr>
          <p:nvPr>
            <p:ph idx="1"/>
          </p:nvPr>
        </p:nvSpPr>
        <p:spPr>
          <a:xfrm>
            <a:off x="581192" y="2340864"/>
            <a:ext cx="11029615" cy="3634486"/>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rtlCol="0"/>
          <a:lstStyle/>
          <a:p>
            <a:pPr rtl="0"/>
            <a:r>
              <a:rPr lang="en-GB" noProof="0"/>
              <a:t>Sample Footer Text</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rtlCol="0"/>
          <a:lstStyle/>
          <a:p>
            <a:pPr rtl="0"/>
            <a:r>
              <a:rPr lang="en-GB" noProof="0"/>
              <a:t>20XX</a:t>
            </a:r>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rtlCol="0"/>
          <a:lstStyle/>
          <a:p>
            <a:pPr rtl="0"/>
            <a:fld id="{3A98EE3D-8CD1-4C3F-BD1C-C98C9596463C}" type="slidenum">
              <a:rPr lang="en-GB" noProof="0" smtClean="0"/>
              <a:t>‹#›</a:t>
            </a:fld>
            <a:endParaRPr lang="en-GB" noProof="0"/>
          </a:p>
        </p:txBody>
      </p:sp>
    </p:spTree>
    <p:extLst>
      <p:ext uri="{BB962C8B-B14F-4D97-AF65-F5344CB8AC3E}">
        <p14:creationId xmlns:p14="http://schemas.microsoft.com/office/powerpoint/2010/main" val="2466887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9AD7E45-24A5-4020-858E-57CFA0955730}"/>
              </a:ext>
            </a:extLst>
          </p:cNvPr>
          <p:cNvSpPr>
            <a:spLocks noGrp="1"/>
          </p:cNvSpPr>
          <p:nvPr>
            <p:ph type="ctrTitle"/>
          </p:nvPr>
        </p:nvSpPr>
        <p:spPr>
          <a:xfrm>
            <a:off x="581191" y="1020431"/>
            <a:ext cx="10993549" cy="1475013"/>
          </a:xfrm>
        </p:spPr>
        <p:txBody>
          <a:bodyPr rtlCol="0"/>
          <a:lstStyle/>
          <a:p>
            <a:pPr rtl="0"/>
            <a:r>
              <a:rPr lang="en-US" noProof="0"/>
              <a:t>Click to edit Master title style</a:t>
            </a:r>
            <a:endParaRPr lang="en-GB" noProof="0"/>
          </a:p>
        </p:txBody>
      </p:sp>
      <p:sp>
        <p:nvSpPr>
          <p:cNvPr id="6" name="Subtitle 2">
            <a:extLst>
              <a:ext uri="{FF2B5EF4-FFF2-40B4-BE49-F238E27FC236}">
                <a16:creationId xmlns:a16="http://schemas.microsoft.com/office/drawing/2014/main" id="{9C213B6D-04F4-4E9D-AD86-E50884CB4CB3}"/>
              </a:ext>
            </a:extLst>
          </p:cNvPr>
          <p:cNvSpPr>
            <a:spLocks noGrp="1"/>
          </p:cNvSpPr>
          <p:nvPr>
            <p:ph type="subTitle" idx="1"/>
          </p:nvPr>
        </p:nvSpPr>
        <p:spPr>
          <a:xfrm>
            <a:off x="581194" y="2495445"/>
            <a:ext cx="10993546" cy="468233"/>
          </a:xfrm>
        </p:spPr>
        <p:txBody>
          <a:bodyPr rtlCol="0"/>
          <a:lstStyle>
            <a:lvl1pPr marL="0" indent="0">
              <a:buNone/>
              <a:defRPr/>
            </a:lvl1pPr>
          </a:lstStyle>
          <a:p>
            <a:pPr rtl="0"/>
            <a:r>
              <a:rPr lang="en-US" noProof="0"/>
              <a:t>Click to edit Master subtitle style</a:t>
            </a:r>
            <a:endParaRPr lang="en-GB" noProof="0"/>
          </a:p>
        </p:txBody>
      </p:sp>
      <p:sp>
        <p:nvSpPr>
          <p:cNvPr id="10" name="Picture Placeholder 9">
            <a:extLst>
              <a:ext uri="{FF2B5EF4-FFF2-40B4-BE49-F238E27FC236}">
                <a16:creationId xmlns:a16="http://schemas.microsoft.com/office/drawing/2014/main" id="{52DB8B62-62C2-4723-85AF-F5D87B489A63}"/>
              </a:ext>
            </a:extLst>
          </p:cNvPr>
          <p:cNvSpPr>
            <a:spLocks noGrp="1"/>
          </p:cNvSpPr>
          <p:nvPr>
            <p:ph type="pic" sz="quarter" idx="13"/>
          </p:nvPr>
        </p:nvSpPr>
        <p:spPr>
          <a:xfrm>
            <a:off x="448056" y="3081528"/>
            <a:ext cx="5486400" cy="3310128"/>
          </a:xfrm>
          <a:solidFill>
            <a:schemeClr val="accent2"/>
          </a:solidFill>
        </p:spPr>
        <p:txBody>
          <a:bodyPr rtlCol="0"/>
          <a:lstStyle/>
          <a:p>
            <a:pPr rtl="0"/>
            <a:r>
              <a:rPr lang="en-US" noProof="0"/>
              <a:t>Click icon to add picture</a:t>
            </a:r>
            <a:endParaRPr lang="en-GB" noProof="0"/>
          </a:p>
        </p:txBody>
      </p:sp>
      <p:sp>
        <p:nvSpPr>
          <p:cNvPr id="11" name="Picture Placeholder 9">
            <a:extLst>
              <a:ext uri="{FF2B5EF4-FFF2-40B4-BE49-F238E27FC236}">
                <a16:creationId xmlns:a16="http://schemas.microsoft.com/office/drawing/2014/main" id="{D1329640-D9D1-44D4-8E40-04E753A2B826}"/>
              </a:ext>
            </a:extLst>
          </p:cNvPr>
          <p:cNvSpPr>
            <a:spLocks noGrp="1"/>
          </p:cNvSpPr>
          <p:nvPr>
            <p:ph type="pic" sz="quarter" idx="14"/>
          </p:nvPr>
        </p:nvSpPr>
        <p:spPr>
          <a:xfrm>
            <a:off x="6254496" y="3081528"/>
            <a:ext cx="5486400" cy="3310128"/>
          </a:xfrm>
          <a:solidFill>
            <a:schemeClr val="accent2"/>
          </a:solidFill>
        </p:spPr>
        <p:txBody>
          <a:bodyPr rtlCol="0"/>
          <a:lstStyle/>
          <a:p>
            <a:pPr rtl="0"/>
            <a:r>
              <a:rPr lang="en-US" noProof="0"/>
              <a:t>Click icon to add picture</a:t>
            </a:r>
            <a:endParaRPr lang="en-GB" noProof="0"/>
          </a:p>
        </p:txBody>
      </p:sp>
      <p:sp>
        <p:nvSpPr>
          <p:cNvPr id="3" name="Footer Placeholder 2"/>
          <p:cNvSpPr>
            <a:spLocks noGrp="1"/>
          </p:cNvSpPr>
          <p:nvPr>
            <p:ph type="ftr" sz="quarter" idx="11"/>
          </p:nvPr>
        </p:nvSpPr>
        <p:spPr/>
        <p:txBody>
          <a:bodyPr rtlCol="0"/>
          <a:lstStyle/>
          <a:p>
            <a:pPr rtl="0"/>
            <a:r>
              <a:rPr lang="en-GB" noProof="0"/>
              <a:t>Sample Footer Text</a:t>
            </a:r>
          </a:p>
        </p:txBody>
      </p:sp>
      <p:sp>
        <p:nvSpPr>
          <p:cNvPr id="2" name="Date Placeholder 1"/>
          <p:cNvSpPr>
            <a:spLocks noGrp="1"/>
          </p:cNvSpPr>
          <p:nvPr>
            <p:ph type="dt" sz="half" idx="10"/>
          </p:nvPr>
        </p:nvSpPr>
        <p:spPr/>
        <p:txBody>
          <a:bodyPr rtlCol="0"/>
          <a:lstStyle/>
          <a:p>
            <a:pPr rtl="0"/>
            <a:r>
              <a:rPr lang="en-GB" noProof="0"/>
              <a:t>20XX</a:t>
            </a:r>
          </a:p>
        </p:txBody>
      </p:sp>
      <p:sp>
        <p:nvSpPr>
          <p:cNvPr id="4" name="Slide Number Placeholder 3"/>
          <p:cNvSpPr>
            <a:spLocks noGrp="1"/>
          </p:cNvSpPr>
          <p:nvPr>
            <p:ph type="sldNum" sz="quarter" idx="12"/>
          </p:nvPr>
        </p:nvSpPr>
        <p:spPr/>
        <p:txBody>
          <a:bodyPr rtlCol="0"/>
          <a:lstStyle/>
          <a:p>
            <a:pPr rtl="0"/>
            <a:fld id="{3A98EE3D-8CD1-4C3F-BD1C-C98C9596463C}" type="slidenum">
              <a:rPr lang="en-GB" noProof="0" smtClean="0"/>
              <a:t>‹#›</a:t>
            </a:fld>
            <a:endParaRPr lang="en-GB" noProof="0"/>
          </a:p>
        </p:txBody>
      </p:sp>
    </p:spTree>
    <p:extLst>
      <p:ext uri="{BB962C8B-B14F-4D97-AF65-F5344CB8AC3E}">
        <p14:creationId xmlns:p14="http://schemas.microsoft.com/office/powerpoint/2010/main" val="2557857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rtlCol="0"/>
          <a:lstStyle/>
          <a:p>
            <a:pPr rtl="0"/>
            <a:r>
              <a:rPr lang="en-US" noProof="0"/>
              <a:t>Click to edit Master title style</a:t>
            </a:r>
            <a:endParaRPr lang="en-GB" noProof="0"/>
          </a:p>
        </p:txBody>
      </p:sp>
      <p:sp>
        <p:nvSpPr>
          <p:cNvPr id="15" name="SmartArt Placeholder 14">
            <a:extLst>
              <a:ext uri="{FF2B5EF4-FFF2-40B4-BE49-F238E27FC236}">
                <a16:creationId xmlns:a16="http://schemas.microsoft.com/office/drawing/2014/main" id="{1A07AFA2-B97F-4965-B3E3-0399F8696B92}"/>
              </a:ext>
            </a:extLst>
          </p:cNvPr>
          <p:cNvSpPr>
            <a:spLocks noGrp="1"/>
          </p:cNvSpPr>
          <p:nvPr>
            <p:ph type="dgm" sz="quarter" idx="13"/>
          </p:nvPr>
        </p:nvSpPr>
        <p:spPr>
          <a:xfrm>
            <a:off x="576263" y="2290762"/>
            <a:ext cx="2286000" cy="2514600"/>
          </a:xfrm>
          <a:solidFill>
            <a:schemeClr val="accent2"/>
          </a:solidFill>
        </p:spPr>
        <p:txBody>
          <a:bodyPr rtlCol="0"/>
          <a:lstStyle/>
          <a:p>
            <a:pPr rtl="0"/>
            <a:r>
              <a:rPr lang="en-US" noProof="0"/>
              <a:t>Click icon to add SmartArt graphic</a:t>
            </a:r>
            <a:endParaRPr lang="en-GB" noProof="0"/>
          </a:p>
        </p:txBody>
      </p:sp>
      <p:sp>
        <p:nvSpPr>
          <p:cNvPr id="16" name="SmartArt Placeholder 14">
            <a:extLst>
              <a:ext uri="{FF2B5EF4-FFF2-40B4-BE49-F238E27FC236}">
                <a16:creationId xmlns:a16="http://schemas.microsoft.com/office/drawing/2014/main" id="{FBD83F25-25EA-4FCB-9180-B7567885BE7A}"/>
              </a:ext>
            </a:extLst>
          </p:cNvPr>
          <p:cNvSpPr>
            <a:spLocks noGrp="1"/>
          </p:cNvSpPr>
          <p:nvPr>
            <p:ph type="dgm" sz="quarter" idx="14"/>
          </p:nvPr>
        </p:nvSpPr>
        <p:spPr>
          <a:xfrm>
            <a:off x="3486759" y="2290762"/>
            <a:ext cx="2286000" cy="2514600"/>
          </a:xfrm>
          <a:solidFill>
            <a:schemeClr val="accent2"/>
          </a:solidFill>
        </p:spPr>
        <p:txBody>
          <a:bodyPr rtlCol="0"/>
          <a:lstStyle/>
          <a:p>
            <a:pPr rtl="0"/>
            <a:r>
              <a:rPr lang="en-US" noProof="0"/>
              <a:t>Click icon to add SmartArt graphic</a:t>
            </a:r>
            <a:endParaRPr lang="en-GB" noProof="0"/>
          </a:p>
        </p:txBody>
      </p:sp>
      <p:sp>
        <p:nvSpPr>
          <p:cNvPr id="17" name="SmartArt Placeholder 14">
            <a:extLst>
              <a:ext uri="{FF2B5EF4-FFF2-40B4-BE49-F238E27FC236}">
                <a16:creationId xmlns:a16="http://schemas.microsoft.com/office/drawing/2014/main" id="{C19AF1FD-578A-4AC1-8006-BF395C098188}"/>
              </a:ext>
            </a:extLst>
          </p:cNvPr>
          <p:cNvSpPr>
            <a:spLocks noGrp="1"/>
          </p:cNvSpPr>
          <p:nvPr>
            <p:ph type="dgm" sz="quarter" idx="15"/>
          </p:nvPr>
        </p:nvSpPr>
        <p:spPr>
          <a:xfrm>
            <a:off x="6397255" y="2290762"/>
            <a:ext cx="2286000" cy="2514600"/>
          </a:xfrm>
          <a:solidFill>
            <a:schemeClr val="accent2"/>
          </a:solidFill>
        </p:spPr>
        <p:txBody>
          <a:bodyPr rtlCol="0"/>
          <a:lstStyle/>
          <a:p>
            <a:pPr rtl="0"/>
            <a:r>
              <a:rPr lang="en-US" noProof="0"/>
              <a:t>Click icon to add SmartArt graphic</a:t>
            </a:r>
            <a:endParaRPr lang="en-GB" noProof="0"/>
          </a:p>
        </p:txBody>
      </p:sp>
      <p:sp>
        <p:nvSpPr>
          <p:cNvPr id="18" name="SmartArt Placeholder 14">
            <a:extLst>
              <a:ext uri="{FF2B5EF4-FFF2-40B4-BE49-F238E27FC236}">
                <a16:creationId xmlns:a16="http://schemas.microsoft.com/office/drawing/2014/main" id="{A30FAB41-D651-4537-9674-A090F9541E38}"/>
              </a:ext>
            </a:extLst>
          </p:cNvPr>
          <p:cNvSpPr>
            <a:spLocks noGrp="1"/>
          </p:cNvSpPr>
          <p:nvPr>
            <p:ph type="dgm" sz="quarter" idx="16"/>
          </p:nvPr>
        </p:nvSpPr>
        <p:spPr>
          <a:xfrm>
            <a:off x="9307750" y="2290762"/>
            <a:ext cx="2286000" cy="2514600"/>
          </a:xfrm>
          <a:solidFill>
            <a:schemeClr val="accent2"/>
          </a:solidFill>
        </p:spPr>
        <p:txBody>
          <a:bodyPr rtlCol="0"/>
          <a:lstStyle/>
          <a:p>
            <a:pPr rtl="0"/>
            <a:r>
              <a:rPr lang="en-US" noProof="0"/>
              <a:t>Click icon to add SmartArt graphic</a:t>
            </a:r>
            <a:endParaRPr lang="en-GB" noProof="0"/>
          </a:p>
        </p:txBody>
      </p:sp>
      <p:sp>
        <p:nvSpPr>
          <p:cNvPr id="20" name="Text Placeholder 19">
            <a:extLst>
              <a:ext uri="{FF2B5EF4-FFF2-40B4-BE49-F238E27FC236}">
                <a16:creationId xmlns:a16="http://schemas.microsoft.com/office/drawing/2014/main" id="{6FF70985-87A5-4813-BB21-CD79732947F5}"/>
              </a:ext>
            </a:extLst>
          </p:cNvPr>
          <p:cNvSpPr>
            <a:spLocks noGrp="1"/>
          </p:cNvSpPr>
          <p:nvPr>
            <p:ph type="body" sz="quarter" idx="17" hasCustomPrompt="1"/>
          </p:nvPr>
        </p:nvSpPr>
        <p:spPr>
          <a:xfrm>
            <a:off x="576263" y="4943475"/>
            <a:ext cx="2286000" cy="365760"/>
          </a:xfrm>
        </p:spPr>
        <p:txBody>
          <a:bodyPr rtlCol="0">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rtl="0"/>
            <a:r>
              <a:rPr lang="en-GB" noProof="0"/>
              <a:t>Name</a:t>
            </a:r>
          </a:p>
        </p:txBody>
      </p:sp>
      <p:sp>
        <p:nvSpPr>
          <p:cNvPr id="22" name="Text Placeholder 21">
            <a:extLst>
              <a:ext uri="{FF2B5EF4-FFF2-40B4-BE49-F238E27FC236}">
                <a16:creationId xmlns:a16="http://schemas.microsoft.com/office/drawing/2014/main" id="{8F30C930-1919-4A13-98BD-6CB6119CC11A}"/>
              </a:ext>
            </a:extLst>
          </p:cNvPr>
          <p:cNvSpPr>
            <a:spLocks noGrp="1"/>
          </p:cNvSpPr>
          <p:nvPr>
            <p:ph type="body" sz="quarter" idx="18" hasCustomPrompt="1"/>
          </p:nvPr>
        </p:nvSpPr>
        <p:spPr>
          <a:xfrm>
            <a:off x="575894" y="5447348"/>
            <a:ext cx="2286000" cy="365760"/>
          </a:xfrm>
        </p:spPr>
        <p:txBody>
          <a:bodyPr rtlCol="0">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rtl="0"/>
            <a:r>
              <a:rPr lang="en-GB" noProof="0"/>
              <a:t>Title</a:t>
            </a:r>
          </a:p>
        </p:txBody>
      </p:sp>
      <p:sp>
        <p:nvSpPr>
          <p:cNvPr id="23" name="Text Placeholder 19">
            <a:extLst>
              <a:ext uri="{FF2B5EF4-FFF2-40B4-BE49-F238E27FC236}">
                <a16:creationId xmlns:a16="http://schemas.microsoft.com/office/drawing/2014/main" id="{6E4126AC-7681-4156-8274-2A6414894394}"/>
              </a:ext>
            </a:extLst>
          </p:cNvPr>
          <p:cNvSpPr>
            <a:spLocks noGrp="1"/>
          </p:cNvSpPr>
          <p:nvPr>
            <p:ph type="body" sz="quarter" idx="19" hasCustomPrompt="1"/>
          </p:nvPr>
        </p:nvSpPr>
        <p:spPr>
          <a:xfrm>
            <a:off x="3487128" y="4943475"/>
            <a:ext cx="2286000" cy="365760"/>
          </a:xfrm>
        </p:spPr>
        <p:txBody>
          <a:bodyPr rtlCol="0">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rtl="0"/>
            <a:r>
              <a:rPr lang="en-GB" noProof="0"/>
              <a:t>Name</a:t>
            </a:r>
          </a:p>
        </p:txBody>
      </p:sp>
      <p:sp>
        <p:nvSpPr>
          <p:cNvPr id="24" name="Text Placeholder 21">
            <a:extLst>
              <a:ext uri="{FF2B5EF4-FFF2-40B4-BE49-F238E27FC236}">
                <a16:creationId xmlns:a16="http://schemas.microsoft.com/office/drawing/2014/main" id="{D03485ED-1755-41FA-942B-ED95B3913DBF}"/>
              </a:ext>
            </a:extLst>
          </p:cNvPr>
          <p:cNvSpPr>
            <a:spLocks noGrp="1"/>
          </p:cNvSpPr>
          <p:nvPr>
            <p:ph type="body" sz="quarter" idx="20" hasCustomPrompt="1"/>
          </p:nvPr>
        </p:nvSpPr>
        <p:spPr>
          <a:xfrm>
            <a:off x="3486759" y="5447348"/>
            <a:ext cx="2286000" cy="365760"/>
          </a:xfrm>
        </p:spPr>
        <p:txBody>
          <a:bodyPr rtlCol="0">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rtl="0"/>
            <a:r>
              <a:rPr lang="en-GB" noProof="0"/>
              <a:t>Title</a:t>
            </a:r>
          </a:p>
        </p:txBody>
      </p:sp>
      <p:sp>
        <p:nvSpPr>
          <p:cNvPr id="25" name="Text Placeholder 19">
            <a:extLst>
              <a:ext uri="{FF2B5EF4-FFF2-40B4-BE49-F238E27FC236}">
                <a16:creationId xmlns:a16="http://schemas.microsoft.com/office/drawing/2014/main" id="{42AFEFC9-586E-4B97-AD51-F02AC6AC6A60}"/>
              </a:ext>
            </a:extLst>
          </p:cNvPr>
          <p:cNvSpPr>
            <a:spLocks noGrp="1"/>
          </p:cNvSpPr>
          <p:nvPr>
            <p:ph type="body" sz="quarter" idx="21" hasCustomPrompt="1"/>
          </p:nvPr>
        </p:nvSpPr>
        <p:spPr>
          <a:xfrm>
            <a:off x="6397624" y="4943475"/>
            <a:ext cx="2286000" cy="365760"/>
          </a:xfrm>
        </p:spPr>
        <p:txBody>
          <a:bodyPr rtlCol="0">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rtl="0"/>
            <a:r>
              <a:rPr lang="en-GB" noProof="0"/>
              <a:t>Name</a:t>
            </a:r>
          </a:p>
        </p:txBody>
      </p:sp>
      <p:sp>
        <p:nvSpPr>
          <p:cNvPr id="26" name="Text Placeholder 21">
            <a:extLst>
              <a:ext uri="{FF2B5EF4-FFF2-40B4-BE49-F238E27FC236}">
                <a16:creationId xmlns:a16="http://schemas.microsoft.com/office/drawing/2014/main" id="{E94B1769-BE23-4EBA-A0DA-9A01476DAC50}"/>
              </a:ext>
            </a:extLst>
          </p:cNvPr>
          <p:cNvSpPr>
            <a:spLocks noGrp="1"/>
          </p:cNvSpPr>
          <p:nvPr>
            <p:ph type="body" sz="quarter" idx="22" hasCustomPrompt="1"/>
          </p:nvPr>
        </p:nvSpPr>
        <p:spPr>
          <a:xfrm>
            <a:off x="6397255" y="5447348"/>
            <a:ext cx="2286000" cy="365760"/>
          </a:xfrm>
        </p:spPr>
        <p:txBody>
          <a:bodyPr rtlCol="0">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rtl="0"/>
            <a:r>
              <a:rPr lang="en-GB" noProof="0"/>
              <a:t>Title</a:t>
            </a:r>
          </a:p>
        </p:txBody>
      </p:sp>
      <p:sp>
        <p:nvSpPr>
          <p:cNvPr id="27" name="Text Placeholder 19">
            <a:extLst>
              <a:ext uri="{FF2B5EF4-FFF2-40B4-BE49-F238E27FC236}">
                <a16:creationId xmlns:a16="http://schemas.microsoft.com/office/drawing/2014/main" id="{9A7362AB-6137-4C5C-9219-392C3875AD9B}"/>
              </a:ext>
            </a:extLst>
          </p:cNvPr>
          <p:cNvSpPr>
            <a:spLocks noGrp="1"/>
          </p:cNvSpPr>
          <p:nvPr>
            <p:ph type="body" sz="quarter" idx="23" hasCustomPrompt="1"/>
          </p:nvPr>
        </p:nvSpPr>
        <p:spPr>
          <a:xfrm>
            <a:off x="9308119" y="4957131"/>
            <a:ext cx="2286000" cy="365760"/>
          </a:xfrm>
        </p:spPr>
        <p:txBody>
          <a:bodyPr rtlCol="0">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rtl="0"/>
            <a:r>
              <a:rPr lang="en-GB" noProof="0"/>
              <a:t>Name</a:t>
            </a:r>
          </a:p>
        </p:txBody>
      </p:sp>
      <p:sp>
        <p:nvSpPr>
          <p:cNvPr id="28" name="Text Placeholder 21">
            <a:extLst>
              <a:ext uri="{FF2B5EF4-FFF2-40B4-BE49-F238E27FC236}">
                <a16:creationId xmlns:a16="http://schemas.microsoft.com/office/drawing/2014/main" id="{DA6F45F2-E17A-4027-AAA9-B9B703C26A2F}"/>
              </a:ext>
            </a:extLst>
          </p:cNvPr>
          <p:cNvSpPr>
            <a:spLocks noGrp="1"/>
          </p:cNvSpPr>
          <p:nvPr>
            <p:ph type="body" sz="quarter" idx="24" hasCustomPrompt="1"/>
          </p:nvPr>
        </p:nvSpPr>
        <p:spPr>
          <a:xfrm>
            <a:off x="9307750" y="5461004"/>
            <a:ext cx="2286000" cy="365760"/>
          </a:xfrm>
        </p:spPr>
        <p:txBody>
          <a:bodyPr rtlCol="0">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rtl="0"/>
            <a:r>
              <a:rPr lang="en-GB" noProof="0"/>
              <a:t>Title</a:t>
            </a:r>
          </a:p>
        </p:txBody>
      </p:sp>
      <p:sp>
        <p:nvSpPr>
          <p:cNvPr id="4" name="Footer Placeholder 3"/>
          <p:cNvSpPr>
            <a:spLocks noGrp="1"/>
          </p:cNvSpPr>
          <p:nvPr>
            <p:ph type="ftr" sz="quarter" idx="11"/>
          </p:nvPr>
        </p:nvSpPr>
        <p:spPr/>
        <p:txBody>
          <a:bodyPr rtlCol="0"/>
          <a:lstStyle/>
          <a:p>
            <a:pPr rtl="0"/>
            <a:r>
              <a:rPr lang="en-GB" noProof="0"/>
              <a:t>Sample Footer Text</a:t>
            </a:r>
          </a:p>
        </p:txBody>
      </p:sp>
      <p:sp>
        <p:nvSpPr>
          <p:cNvPr id="3" name="Date Placeholder 2"/>
          <p:cNvSpPr>
            <a:spLocks noGrp="1"/>
          </p:cNvSpPr>
          <p:nvPr>
            <p:ph type="dt" sz="half" idx="10"/>
          </p:nvPr>
        </p:nvSpPr>
        <p:spPr/>
        <p:txBody>
          <a:bodyPr rtlCol="0"/>
          <a:lstStyle/>
          <a:p>
            <a:pPr rtl="0"/>
            <a:r>
              <a:rPr lang="en-GB" noProof="0"/>
              <a:t>20XX</a:t>
            </a:r>
          </a:p>
        </p:txBody>
      </p:sp>
      <p:sp>
        <p:nvSpPr>
          <p:cNvPr id="5" name="Slide Number Placeholder 4"/>
          <p:cNvSpPr>
            <a:spLocks noGrp="1"/>
          </p:cNvSpPr>
          <p:nvPr>
            <p:ph type="sldNum" sz="quarter" idx="12"/>
          </p:nvPr>
        </p:nvSpPr>
        <p:spPr/>
        <p:txBody>
          <a:bodyPr rtlCol="0"/>
          <a:lstStyle/>
          <a:p>
            <a:pPr rtl="0"/>
            <a:fld id="{3A98EE3D-8CD1-4C3F-BD1C-C98C9596463C}" type="slidenum">
              <a:rPr lang="en-GB" noProof="0" smtClean="0"/>
              <a:t>‹#›</a:t>
            </a:fld>
            <a:endParaRPr lang="en-GB" noProof="0"/>
          </a:p>
        </p:txBody>
      </p:sp>
    </p:spTree>
    <p:extLst>
      <p:ext uri="{BB962C8B-B14F-4D97-AF65-F5344CB8AC3E}">
        <p14:creationId xmlns:p14="http://schemas.microsoft.com/office/powerpoint/2010/main" val="139263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rtlCol="0"/>
          <a:lstStyle/>
          <a:p>
            <a:pPr rtl="0"/>
            <a:r>
              <a:rPr lang="en-US" noProof="0"/>
              <a:t>Click to edit Master title style</a:t>
            </a:r>
            <a:endParaRPr lang="en-GB" noProof="0"/>
          </a:p>
        </p:txBody>
      </p:sp>
      <p:sp>
        <p:nvSpPr>
          <p:cNvPr id="3" name="Text Placeholder 2"/>
          <p:cNvSpPr>
            <a:spLocks noGrp="1"/>
          </p:cNvSpPr>
          <p:nvPr>
            <p:ph type="body" idx="1"/>
          </p:nvPr>
        </p:nvSpPr>
        <p:spPr>
          <a:xfrm>
            <a:off x="581191" y="2250891"/>
            <a:ext cx="5194769" cy="557784"/>
          </a:xfrm>
        </p:spPr>
        <p:txBody>
          <a:bodyPr rtlCol="0"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4" name="Content Placeholder 3"/>
          <p:cNvSpPr>
            <a:spLocks noGrp="1"/>
          </p:cNvSpPr>
          <p:nvPr>
            <p:ph sz="half" idx="2"/>
          </p:nvPr>
        </p:nvSpPr>
        <p:spPr>
          <a:xfrm>
            <a:off x="581194" y="2926052"/>
            <a:ext cx="5194766" cy="2934999"/>
          </a:xfrm>
        </p:spPr>
        <p:txBody>
          <a:bodyPr rtlCol="0" anchor="t">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5" name="Text Placeholder 4"/>
          <p:cNvSpPr>
            <a:spLocks noGrp="1"/>
          </p:cNvSpPr>
          <p:nvPr>
            <p:ph type="body" sz="quarter" idx="3"/>
          </p:nvPr>
        </p:nvSpPr>
        <p:spPr>
          <a:xfrm>
            <a:off x="6416039" y="2250892"/>
            <a:ext cx="5194770" cy="553373"/>
          </a:xfrm>
        </p:spPr>
        <p:txBody>
          <a:bodyPr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noProof="0"/>
              <a:t>Click to edit Master text styles</a:t>
            </a:r>
          </a:p>
        </p:txBody>
      </p:sp>
      <p:sp>
        <p:nvSpPr>
          <p:cNvPr id="6" name="Content Placeholder 5"/>
          <p:cNvSpPr>
            <a:spLocks noGrp="1"/>
          </p:cNvSpPr>
          <p:nvPr>
            <p:ph sz="quarter" idx="4"/>
          </p:nvPr>
        </p:nvSpPr>
        <p:spPr>
          <a:xfrm>
            <a:off x="6416037" y="2926052"/>
            <a:ext cx="5194771" cy="2934999"/>
          </a:xfrm>
        </p:spPr>
        <p:txBody>
          <a:bodyPr rtlCol="0" anchor="t">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8" name="Footer Placeholder 7"/>
          <p:cNvSpPr>
            <a:spLocks noGrp="1"/>
          </p:cNvSpPr>
          <p:nvPr>
            <p:ph type="ftr" sz="quarter" idx="11"/>
          </p:nvPr>
        </p:nvSpPr>
        <p:spPr/>
        <p:txBody>
          <a:bodyPr rtlCol="0"/>
          <a:lstStyle/>
          <a:p>
            <a:pPr rtl="0"/>
            <a:r>
              <a:rPr lang="en-GB" noProof="0"/>
              <a:t>Sample Footer Text</a:t>
            </a:r>
          </a:p>
        </p:txBody>
      </p:sp>
      <p:sp>
        <p:nvSpPr>
          <p:cNvPr id="7" name="Date Placeholder 6"/>
          <p:cNvSpPr>
            <a:spLocks noGrp="1"/>
          </p:cNvSpPr>
          <p:nvPr>
            <p:ph type="dt" sz="half" idx="10"/>
          </p:nvPr>
        </p:nvSpPr>
        <p:spPr/>
        <p:txBody>
          <a:bodyPr rtlCol="0"/>
          <a:lstStyle/>
          <a:p>
            <a:pPr rtl="0"/>
            <a:r>
              <a:rPr lang="en-GB" noProof="0"/>
              <a:t>20XX</a:t>
            </a:r>
          </a:p>
        </p:txBody>
      </p:sp>
      <p:sp>
        <p:nvSpPr>
          <p:cNvPr id="9" name="Slide Number Placeholder 8"/>
          <p:cNvSpPr>
            <a:spLocks noGrp="1"/>
          </p:cNvSpPr>
          <p:nvPr>
            <p:ph type="sldNum" sz="quarter" idx="12"/>
          </p:nvPr>
        </p:nvSpPr>
        <p:spPr/>
        <p:txBody>
          <a:bodyPr rtlCol="0"/>
          <a:lstStyle/>
          <a:p>
            <a:pPr rtl="0"/>
            <a:fld id="{3A98EE3D-8CD1-4C3F-BD1C-C98C9596463C}" type="slidenum">
              <a:rPr lang="en-GB" noProof="0" smtClean="0"/>
              <a:t>‹#›</a:t>
            </a:fld>
            <a:endParaRPr lang="en-GB" noProof="0"/>
          </a:p>
        </p:txBody>
      </p:sp>
    </p:spTree>
    <p:extLst>
      <p:ext uri="{BB962C8B-B14F-4D97-AF65-F5344CB8AC3E}">
        <p14:creationId xmlns:p14="http://schemas.microsoft.com/office/powerpoint/2010/main" val="614280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rtlCol="0"/>
          <a:lstStyle/>
          <a:p>
            <a:pPr rtl="0"/>
            <a:r>
              <a:rPr lang="en-US" noProof="0"/>
              <a:t>Click to edit Master title style</a:t>
            </a:r>
            <a:endParaRPr lang="en-GB" noProof="0"/>
          </a:p>
        </p:txBody>
      </p:sp>
      <p:sp>
        <p:nvSpPr>
          <p:cNvPr id="3" name="Text Placeholder 2"/>
          <p:cNvSpPr>
            <a:spLocks noGrp="1"/>
          </p:cNvSpPr>
          <p:nvPr>
            <p:ph type="body" idx="1"/>
          </p:nvPr>
        </p:nvSpPr>
        <p:spPr>
          <a:xfrm>
            <a:off x="581191" y="2250891"/>
            <a:ext cx="3200400" cy="557784"/>
          </a:xfrm>
        </p:spPr>
        <p:txBody>
          <a:bodyPr rtlCol="0"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4" name="Content Placeholder 3"/>
          <p:cNvSpPr>
            <a:spLocks noGrp="1"/>
          </p:cNvSpPr>
          <p:nvPr>
            <p:ph sz="half" idx="2"/>
          </p:nvPr>
        </p:nvSpPr>
        <p:spPr>
          <a:xfrm>
            <a:off x="581194" y="2926052"/>
            <a:ext cx="3200400" cy="2934999"/>
          </a:xfrm>
        </p:spPr>
        <p:txBody>
          <a:bodyPr rtlCol="0" anchor="t">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5" name="Text Placeholder 4"/>
          <p:cNvSpPr>
            <a:spLocks noGrp="1"/>
          </p:cNvSpPr>
          <p:nvPr>
            <p:ph type="body" sz="quarter" idx="3"/>
          </p:nvPr>
        </p:nvSpPr>
        <p:spPr>
          <a:xfrm>
            <a:off x="4412343" y="2250891"/>
            <a:ext cx="3200400" cy="553373"/>
          </a:xfrm>
        </p:spPr>
        <p:txBody>
          <a:bodyPr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noProof="0"/>
              <a:t>Click to edit Master text styles</a:t>
            </a:r>
          </a:p>
        </p:txBody>
      </p:sp>
      <p:sp>
        <p:nvSpPr>
          <p:cNvPr id="6" name="Content Placeholder 5"/>
          <p:cNvSpPr>
            <a:spLocks noGrp="1"/>
          </p:cNvSpPr>
          <p:nvPr>
            <p:ph sz="quarter" idx="4"/>
          </p:nvPr>
        </p:nvSpPr>
        <p:spPr>
          <a:xfrm>
            <a:off x="4412341" y="2926051"/>
            <a:ext cx="3200400" cy="2934999"/>
          </a:xfrm>
        </p:spPr>
        <p:txBody>
          <a:bodyPr rtlCol="0" anchor="t">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0" name="Text Placeholder 4">
            <a:extLst>
              <a:ext uri="{FF2B5EF4-FFF2-40B4-BE49-F238E27FC236}">
                <a16:creationId xmlns:a16="http://schemas.microsoft.com/office/drawing/2014/main" id="{4F00371C-297D-40EF-8A7B-A4A10A3E0F58}"/>
              </a:ext>
            </a:extLst>
          </p:cNvPr>
          <p:cNvSpPr>
            <a:spLocks noGrp="1"/>
          </p:cNvSpPr>
          <p:nvPr>
            <p:ph type="body" sz="quarter" idx="13"/>
          </p:nvPr>
        </p:nvSpPr>
        <p:spPr>
          <a:xfrm>
            <a:off x="8243499" y="2250891"/>
            <a:ext cx="3200400" cy="553373"/>
          </a:xfrm>
        </p:spPr>
        <p:txBody>
          <a:bodyPr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noProof="0"/>
              <a:t>Click to edit Master text styles</a:t>
            </a:r>
          </a:p>
        </p:txBody>
      </p:sp>
      <p:sp>
        <p:nvSpPr>
          <p:cNvPr id="11" name="Content Placeholder 5">
            <a:extLst>
              <a:ext uri="{FF2B5EF4-FFF2-40B4-BE49-F238E27FC236}">
                <a16:creationId xmlns:a16="http://schemas.microsoft.com/office/drawing/2014/main" id="{54C654D6-9180-439B-AA80-A486173B740A}"/>
              </a:ext>
            </a:extLst>
          </p:cNvPr>
          <p:cNvSpPr>
            <a:spLocks noGrp="1"/>
          </p:cNvSpPr>
          <p:nvPr>
            <p:ph sz="quarter" idx="14"/>
          </p:nvPr>
        </p:nvSpPr>
        <p:spPr>
          <a:xfrm>
            <a:off x="8243497" y="2926051"/>
            <a:ext cx="3200400" cy="2934999"/>
          </a:xfrm>
        </p:spPr>
        <p:txBody>
          <a:bodyPr rtlCol="0" anchor="t">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8" name="Footer Placeholder 7"/>
          <p:cNvSpPr>
            <a:spLocks noGrp="1"/>
          </p:cNvSpPr>
          <p:nvPr>
            <p:ph type="ftr" sz="quarter" idx="11"/>
          </p:nvPr>
        </p:nvSpPr>
        <p:spPr/>
        <p:txBody>
          <a:bodyPr rtlCol="0"/>
          <a:lstStyle/>
          <a:p>
            <a:pPr rtl="0"/>
            <a:r>
              <a:rPr lang="en-GB" noProof="0"/>
              <a:t>Sample Footer Text</a:t>
            </a:r>
          </a:p>
        </p:txBody>
      </p:sp>
      <p:sp>
        <p:nvSpPr>
          <p:cNvPr id="7" name="Date Placeholder 6"/>
          <p:cNvSpPr>
            <a:spLocks noGrp="1"/>
          </p:cNvSpPr>
          <p:nvPr>
            <p:ph type="dt" sz="half" idx="10"/>
          </p:nvPr>
        </p:nvSpPr>
        <p:spPr/>
        <p:txBody>
          <a:bodyPr rtlCol="0"/>
          <a:lstStyle/>
          <a:p>
            <a:pPr rtl="0"/>
            <a:r>
              <a:rPr lang="en-GB" noProof="0"/>
              <a:t>20XX</a:t>
            </a:r>
          </a:p>
        </p:txBody>
      </p:sp>
      <p:sp>
        <p:nvSpPr>
          <p:cNvPr id="9" name="Slide Number Placeholder 8"/>
          <p:cNvSpPr>
            <a:spLocks noGrp="1"/>
          </p:cNvSpPr>
          <p:nvPr>
            <p:ph type="sldNum" sz="quarter" idx="12"/>
          </p:nvPr>
        </p:nvSpPr>
        <p:spPr/>
        <p:txBody>
          <a:bodyPr rtlCol="0"/>
          <a:lstStyle/>
          <a:p>
            <a:pPr rtl="0"/>
            <a:fld id="{3A98EE3D-8CD1-4C3F-BD1C-C98C9596463C}" type="slidenum">
              <a:rPr lang="en-GB" noProof="0" smtClean="0"/>
              <a:t>‹#›</a:t>
            </a:fld>
            <a:endParaRPr lang="en-GB" noProof="0"/>
          </a:p>
        </p:txBody>
      </p:sp>
    </p:spTree>
    <p:extLst>
      <p:ext uri="{BB962C8B-B14F-4D97-AF65-F5344CB8AC3E}">
        <p14:creationId xmlns:p14="http://schemas.microsoft.com/office/powerpoint/2010/main" val="3119735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A78C165-B12A-4B46-AC7E-8E730F42CBBA}"/>
              </a:ext>
            </a:extLst>
          </p:cNvPr>
          <p:cNvCxnSpPr>
            <a:cxnSpLocks/>
          </p:cNvCxnSpPr>
          <p:nvPr userDrawn="1"/>
        </p:nvCxnSpPr>
        <p:spPr>
          <a:xfrm>
            <a:off x="4241830" y="495574"/>
            <a:ext cx="3703320" cy="0"/>
          </a:xfrm>
          <a:prstGeom prst="line">
            <a:avLst/>
          </a:prstGeom>
          <a:ln w="82550" cap="flat">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15F2DE1-F272-49DD-84C1-C2FB82B723E3}"/>
              </a:ext>
            </a:extLst>
          </p:cNvPr>
          <p:cNvCxnSpPr>
            <a:cxnSpLocks/>
          </p:cNvCxnSpPr>
          <p:nvPr userDrawn="1"/>
        </p:nvCxnSpPr>
        <p:spPr>
          <a:xfrm>
            <a:off x="8042147" y="495574"/>
            <a:ext cx="3703320" cy="0"/>
          </a:xfrm>
          <a:prstGeom prst="line">
            <a:avLst/>
          </a:prstGeom>
          <a:ln w="82550" cap="flat">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20BB053-86D6-405E-A719-7B6EF23E7207}"/>
              </a:ext>
            </a:extLst>
          </p:cNvPr>
          <p:cNvCxnSpPr>
            <a:cxnSpLocks/>
          </p:cNvCxnSpPr>
          <p:nvPr userDrawn="1"/>
        </p:nvCxnSpPr>
        <p:spPr>
          <a:xfrm>
            <a:off x="437009" y="495574"/>
            <a:ext cx="3703320" cy="0"/>
          </a:xfrm>
          <a:prstGeom prst="line">
            <a:avLst/>
          </a:prstGeom>
          <a:ln w="82550" cap="flat">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en-US" noProof="0"/>
              <a:t>Click to edit Master title style</a:t>
            </a:r>
            <a:endParaRPr lang="en-GB" noProof="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r>
              <a:rPr lang="en-GB" noProof="0"/>
              <a:t>20XX</a:t>
            </a:r>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pPr rtl="0"/>
            <a:r>
              <a:rPr lang="en-GB" noProof="0"/>
              <a:t>Sample Footer Text</a:t>
            </a:r>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3A98EE3D-8CD1-4C3F-BD1C-C98C9596463C}" type="slidenum">
              <a:rPr lang="en-GB" noProof="0" smtClean="0"/>
              <a:t>‹#›</a:t>
            </a:fld>
            <a:endParaRPr lang="en-GB" noProof="0"/>
          </a:p>
        </p:txBody>
      </p:sp>
    </p:spTree>
    <p:extLst>
      <p:ext uri="{BB962C8B-B14F-4D97-AF65-F5344CB8AC3E}">
        <p14:creationId xmlns:p14="http://schemas.microsoft.com/office/powerpoint/2010/main" val="2179292126"/>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7" r:id="rId3"/>
    <p:sldLayoutId id="2147483780" r:id="rId4"/>
    <p:sldLayoutId id="2147483764" r:id="rId5"/>
    <p:sldLayoutId id="2147483783" r:id="rId6"/>
    <p:sldLayoutId id="2147483784" r:id="rId7"/>
    <p:sldLayoutId id="2147483767" r:id="rId8"/>
    <p:sldLayoutId id="2147483782" r:id="rId9"/>
    <p:sldLayoutId id="2147483778" r:id="rId10"/>
    <p:sldLayoutId id="2147483779" r:id="rId11"/>
    <p:sldLayoutId id="2147483765" r:id="rId12"/>
    <p:sldLayoutId id="2147483766" r:id="rId13"/>
    <p:sldLayoutId id="2147483769" r:id="rId14"/>
    <p:sldLayoutId id="2147483770" r:id="rId15"/>
    <p:sldLayoutId id="2147483771" r:id="rId16"/>
  </p:sldLayoutIdLst>
  <p:hf hdr="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nationalchurchestrust.org/get-support/buildings-maintenance/digital-giving#:~:text=There%20are%20a%20number%20of%20organisations%20through%20which,possible%20to%20collect%20donations%20via%20your%20Facebook%20account." TargetMode="External"/><Relationship Id="rId2" Type="http://schemas.openxmlformats.org/officeDocument/2006/relationships/hyperlink" Target="https://ciof.org.uk/" TargetMode="External"/><Relationship Id="rId1" Type="http://schemas.openxmlformats.org/officeDocument/2006/relationships/slideLayout" Target="../slideLayouts/slideLayout14.xml"/><Relationship Id="rId4" Type="http://schemas.openxmlformats.org/officeDocument/2006/relationships/hyperlink" Target="https://dioceseofyork.org.uk/support/for-churches/church-buildings/grants-fundraisi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hereford.anglican.org/parish-support/community-partnership/crossing-the-threshold-toolkit/" TargetMode="Externa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8" Type="http://schemas.openxmlformats.org/officeDocument/2006/relationships/hyperlink" Target="https://dioceseofyork.org.uk/support/for-churches/church-buildings/faculty-permissions/" TargetMode="External"/><Relationship Id="rId3" Type="http://schemas.openxmlformats.org/officeDocument/2006/relationships/hyperlink" Target="https://www.heritagefund.org.uk/funding/national-lottery-heritage-grants-10k-250k/project-plan-risks-template" TargetMode="External"/><Relationship Id="rId7" Type="http://schemas.openxmlformats.org/officeDocument/2006/relationships/hyperlink" Target="https://www.churchofengland.org/resources/churchcare/procurement" TargetMode="External"/><Relationship Id="rId2" Type="http://schemas.openxmlformats.org/officeDocument/2006/relationships/hyperlink" Target="https://www.nationalchurchestrust.org/get-support/buildings-maintenance/building-projects" TargetMode="External"/><Relationship Id="rId1" Type="http://schemas.openxmlformats.org/officeDocument/2006/relationships/slideLayout" Target="../slideLayouts/slideLayout14.xml"/><Relationship Id="rId6" Type="http://schemas.openxmlformats.org/officeDocument/2006/relationships/hyperlink" Target="https://www.heritagefund.org.uk/funding/good-practice-guidance/project-budget-template" TargetMode="External"/><Relationship Id="rId5" Type="http://schemas.openxmlformats.org/officeDocument/2006/relationships/hyperlink" Target="https://benefactgroup.com/charity-support/successful-grant-applications-and-building-a-strong-case-for-support/" TargetMode="External"/><Relationship Id="rId4" Type="http://schemas.openxmlformats.org/officeDocument/2006/relationships/hyperlink" Target="https://www.visitchurches.org.uk/what-we-do/regeneration-and-communities/project-toolkits.html"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png"/><Relationship Id="rId7" Type="http://schemas.openxmlformats.org/officeDocument/2006/relationships/hyperlink" Target="https://www.communitysupportny.org.uk/on-going-grants/general/" TargetMode="External"/><Relationship Id="rId2" Type="http://schemas.openxmlformats.org/officeDocument/2006/relationships/hyperlink" Target="https://dioceseofyork.org.uk/support/for-churches/church-buildings/grants-fundraising/" TargetMode="Externa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s://www.churchofengland.org/resources/churchcare/churchcare-grants" TargetMode="External"/><Relationship Id="rId9" Type="http://schemas.openxmlformats.org/officeDocument/2006/relationships/hyperlink" Target="https://www.churchgrants.co.uk/subscribe"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hyperlink" Target="https://www.heritagefund.org.uk/funding/good-practice-guidance/volunteers#heading-9" TargetMode="External"/><Relationship Id="rId2" Type="http://schemas.openxmlformats.org/officeDocument/2006/relationships/image" Target="../media/image29.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mailto:Viv.cooling@yorkdiocese.org"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A972E-6D9D-50F3-8456-CC8355A2B81E}"/>
              </a:ext>
            </a:extLst>
          </p:cNvPr>
          <p:cNvSpPr>
            <a:spLocks noGrp="1"/>
          </p:cNvSpPr>
          <p:nvPr>
            <p:ph type="title"/>
          </p:nvPr>
        </p:nvSpPr>
        <p:spPr>
          <a:xfrm>
            <a:off x="581192" y="730730"/>
            <a:ext cx="3475915" cy="1478341"/>
          </a:xfrm>
          <a:solidFill>
            <a:schemeClr val="accent4">
              <a:lumMod val="75000"/>
            </a:schemeClr>
          </a:solidFill>
        </p:spPr>
        <p:txBody>
          <a:bodyPr anchor="b">
            <a:normAutofit/>
          </a:bodyPr>
          <a:lstStyle/>
          <a:p>
            <a:r>
              <a:rPr lang="en-GB" b="1">
                <a:solidFill>
                  <a:schemeClr val="bg1"/>
                </a:solidFill>
              </a:rPr>
              <a:t>Buildings For Mission</a:t>
            </a:r>
          </a:p>
        </p:txBody>
      </p:sp>
      <p:sp>
        <p:nvSpPr>
          <p:cNvPr id="3" name="Content Placeholder 2">
            <a:extLst>
              <a:ext uri="{FF2B5EF4-FFF2-40B4-BE49-F238E27FC236}">
                <a16:creationId xmlns:a16="http://schemas.microsoft.com/office/drawing/2014/main" id="{F6CCE3FB-24F3-0363-66F3-07A00FC349D0}"/>
              </a:ext>
            </a:extLst>
          </p:cNvPr>
          <p:cNvSpPr>
            <a:spLocks noGrp="1"/>
          </p:cNvSpPr>
          <p:nvPr>
            <p:ph idx="1"/>
          </p:nvPr>
        </p:nvSpPr>
        <p:spPr>
          <a:xfrm>
            <a:off x="581192" y="2216781"/>
            <a:ext cx="3475915" cy="4150017"/>
          </a:xfrm>
          <a:solidFill>
            <a:schemeClr val="accent4">
              <a:lumMod val="75000"/>
            </a:schemeClr>
          </a:solidFill>
        </p:spPr>
        <p:txBody>
          <a:bodyPr anchor="ctr">
            <a:normAutofit/>
          </a:bodyPr>
          <a:lstStyle/>
          <a:p>
            <a:pPr>
              <a:buClr>
                <a:srgbClr val="E0A547"/>
              </a:buClr>
            </a:pPr>
            <a:r>
              <a:rPr lang="en-GB" sz="2000" b="1">
                <a:solidFill>
                  <a:schemeClr val="bg1"/>
                </a:solidFill>
              </a:rPr>
              <a:t>Viv Cooling</a:t>
            </a:r>
            <a:endParaRPr lang="en-US" sz="2000" b="1">
              <a:solidFill>
                <a:schemeClr val="bg1"/>
              </a:solidFill>
            </a:endParaRPr>
          </a:p>
          <a:p>
            <a:pPr marL="342900" indent="-342900">
              <a:buClr>
                <a:srgbClr val="E0A547"/>
              </a:buClr>
              <a:buFont typeface="Arial" panose="05020102010507070707" pitchFamily="18" charset="2"/>
              <a:buChar char="•"/>
            </a:pPr>
            <a:r>
              <a:rPr lang="en-GB" sz="2000" b="1">
                <a:solidFill>
                  <a:schemeClr val="bg1"/>
                </a:solidFill>
              </a:rPr>
              <a:t>Community Engagement </a:t>
            </a:r>
          </a:p>
          <a:p>
            <a:pPr marL="342900" indent="-342900">
              <a:buClr>
                <a:srgbClr val="E0A547"/>
              </a:buClr>
              <a:buFont typeface="Arial" panose="05020102010507070707" pitchFamily="18" charset="2"/>
              <a:buChar char="•"/>
            </a:pPr>
            <a:r>
              <a:rPr lang="en-GB" sz="2000" b="1">
                <a:solidFill>
                  <a:schemeClr val="bg1"/>
                </a:solidFill>
              </a:rPr>
              <a:t>Funding for Church Projects </a:t>
            </a:r>
          </a:p>
        </p:txBody>
      </p:sp>
      <p:pic>
        <p:nvPicPr>
          <p:cNvPr id="14" name="Picture 13" descr="Image result for community church engagement uk">
            <a:extLst>
              <a:ext uri="{FF2B5EF4-FFF2-40B4-BE49-F238E27FC236}">
                <a16:creationId xmlns:a16="http://schemas.microsoft.com/office/drawing/2014/main" id="{0ECF2E0E-444B-E899-4F6A-9B4057E08F18}"/>
              </a:ext>
            </a:extLst>
          </p:cNvPr>
          <p:cNvPicPr>
            <a:picLocks noChangeAspect="1"/>
          </p:cNvPicPr>
          <p:nvPr/>
        </p:nvPicPr>
        <p:blipFill>
          <a:blip r:embed="rId2"/>
          <a:srcRect t="15696" b="7267"/>
          <a:stretch/>
        </p:blipFill>
        <p:spPr>
          <a:xfrm>
            <a:off x="4242816" y="4234252"/>
            <a:ext cx="3703320" cy="2139696"/>
          </a:xfrm>
          <a:prstGeom prst="rect">
            <a:avLst/>
          </a:prstGeom>
          <a:noFill/>
        </p:spPr>
      </p:pic>
      <p:pic>
        <p:nvPicPr>
          <p:cNvPr id="11" name="Picture 10" descr="Image result for funding grants uk">
            <a:extLst>
              <a:ext uri="{FF2B5EF4-FFF2-40B4-BE49-F238E27FC236}">
                <a16:creationId xmlns:a16="http://schemas.microsoft.com/office/drawing/2014/main" id="{5693A1E0-BC1B-E985-27C8-293138ABB1D9}"/>
              </a:ext>
            </a:extLst>
          </p:cNvPr>
          <p:cNvPicPr>
            <a:picLocks noChangeAspect="1"/>
          </p:cNvPicPr>
          <p:nvPr/>
        </p:nvPicPr>
        <p:blipFill>
          <a:blip r:embed="rId3"/>
          <a:srcRect l="7770" r="4391" b="-4"/>
          <a:stretch/>
        </p:blipFill>
        <p:spPr>
          <a:xfrm>
            <a:off x="8046720" y="4233672"/>
            <a:ext cx="3703320" cy="2139696"/>
          </a:xfrm>
          <a:prstGeom prst="rect">
            <a:avLst/>
          </a:prstGeom>
          <a:noFill/>
        </p:spPr>
      </p:pic>
      <p:sp>
        <p:nvSpPr>
          <p:cNvPr id="4" name="Footer Placeholder 3">
            <a:extLst>
              <a:ext uri="{FF2B5EF4-FFF2-40B4-BE49-F238E27FC236}">
                <a16:creationId xmlns:a16="http://schemas.microsoft.com/office/drawing/2014/main" id="{00170976-E551-78C0-1C8E-7AE679A2833C}"/>
              </a:ext>
            </a:extLst>
          </p:cNvPr>
          <p:cNvSpPr>
            <a:spLocks noGrp="1"/>
          </p:cNvSpPr>
          <p:nvPr>
            <p:ph type="ftr" sz="quarter" idx="11"/>
          </p:nvPr>
        </p:nvSpPr>
        <p:spPr>
          <a:xfrm>
            <a:off x="581192" y="6423914"/>
            <a:ext cx="6917210" cy="365125"/>
          </a:xfrm>
        </p:spPr>
        <p:txBody>
          <a:bodyPr anchor="ctr">
            <a:normAutofit/>
          </a:bodyPr>
          <a:lstStyle/>
          <a:p>
            <a:pPr rtl="0">
              <a:spcAft>
                <a:spcPts val="600"/>
              </a:spcAft>
            </a:pPr>
            <a:r>
              <a:rPr lang="en-GB" noProof="0"/>
              <a:t>Sample Footer Text</a:t>
            </a:r>
          </a:p>
        </p:txBody>
      </p:sp>
      <p:sp>
        <p:nvSpPr>
          <p:cNvPr id="6" name="Date Placeholder 5">
            <a:extLst>
              <a:ext uri="{FF2B5EF4-FFF2-40B4-BE49-F238E27FC236}">
                <a16:creationId xmlns:a16="http://schemas.microsoft.com/office/drawing/2014/main" id="{8F2A730F-3BFD-72AF-42F8-A9239A0AECAA}"/>
              </a:ext>
            </a:extLst>
          </p:cNvPr>
          <p:cNvSpPr>
            <a:spLocks noGrp="1"/>
          </p:cNvSpPr>
          <p:nvPr>
            <p:ph type="dt" sz="half" idx="10"/>
          </p:nvPr>
        </p:nvSpPr>
        <p:spPr>
          <a:xfrm>
            <a:off x="7605951" y="6423914"/>
            <a:ext cx="2844799" cy="365125"/>
          </a:xfrm>
        </p:spPr>
        <p:txBody>
          <a:bodyPr anchor="ctr">
            <a:normAutofit/>
          </a:bodyPr>
          <a:lstStyle/>
          <a:p>
            <a:pPr rtl="0">
              <a:spcAft>
                <a:spcPts val="600"/>
              </a:spcAft>
            </a:pPr>
            <a:r>
              <a:rPr lang="en-GB" noProof="0"/>
              <a:t>20XX</a:t>
            </a:r>
          </a:p>
        </p:txBody>
      </p:sp>
      <p:sp>
        <p:nvSpPr>
          <p:cNvPr id="7" name="Slide Number Placeholder 6">
            <a:extLst>
              <a:ext uri="{FF2B5EF4-FFF2-40B4-BE49-F238E27FC236}">
                <a16:creationId xmlns:a16="http://schemas.microsoft.com/office/drawing/2014/main" id="{073252CB-9481-E8C6-8E7D-6D0A0FD3C1A4}"/>
              </a:ext>
            </a:extLst>
          </p:cNvPr>
          <p:cNvSpPr>
            <a:spLocks noGrp="1"/>
          </p:cNvSpPr>
          <p:nvPr>
            <p:ph type="sldNum" sz="quarter" idx="12"/>
          </p:nvPr>
        </p:nvSpPr>
        <p:spPr>
          <a:xfrm>
            <a:off x="10558300" y="6423914"/>
            <a:ext cx="1052510" cy="365125"/>
          </a:xfrm>
        </p:spPr>
        <p:txBody>
          <a:bodyPr anchor="ctr">
            <a:normAutofit/>
          </a:bodyPr>
          <a:lstStyle/>
          <a:p>
            <a:pPr rtl="0">
              <a:spcAft>
                <a:spcPts val="600"/>
              </a:spcAft>
            </a:pPr>
            <a:fld id="{3A98EE3D-8CD1-4C3F-BD1C-C98C9596463C}" type="slidenum">
              <a:rPr lang="en-GB" noProof="0" smtClean="0"/>
              <a:pPr rtl="0">
                <a:spcAft>
                  <a:spcPts val="600"/>
                </a:spcAft>
              </a:pPr>
              <a:t>1</a:t>
            </a:fld>
            <a:endParaRPr lang="en-GB" noProof="0"/>
          </a:p>
        </p:txBody>
      </p:sp>
      <p:pic>
        <p:nvPicPr>
          <p:cNvPr id="29" name="Picture Placeholder 28" descr="Colourful overlapping people icons">
            <a:extLst>
              <a:ext uri="{FF2B5EF4-FFF2-40B4-BE49-F238E27FC236}">
                <a16:creationId xmlns:a16="http://schemas.microsoft.com/office/drawing/2014/main" id="{1171C29E-3EE6-F262-E2BD-19E5FD313FA7}"/>
              </a:ext>
            </a:extLst>
          </p:cNvPr>
          <p:cNvPicPr>
            <a:picLocks noGrp="1" noChangeAspect="1"/>
          </p:cNvPicPr>
          <p:nvPr>
            <p:ph type="pic" sz="quarter" idx="13"/>
          </p:nvPr>
        </p:nvPicPr>
        <p:blipFill>
          <a:blip r:embed="rId4"/>
          <a:srcRect t="14809" b="14809"/>
          <a:stretch/>
        </p:blipFill>
        <p:spPr/>
      </p:pic>
      <p:pic>
        <p:nvPicPr>
          <p:cNvPr id="31" name="Picture 30" descr="A yellow cartoon character with a red shield&#10;&#10;Description automatically generated">
            <a:extLst>
              <a:ext uri="{FF2B5EF4-FFF2-40B4-BE49-F238E27FC236}">
                <a16:creationId xmlns:a16="http://schemas.microsoft.com/office/drawing/2014/main" id="{235E859C-06E7-E309-7488-E0AFD315855D}"/>
              </a:ext>
            </a:extLst>
          </p:cNvPr>
          <p:cNvPicPr>
            <a:picLocks noChangeAspect="1"/>
          </p:cNvPicPr>
          <p:nvPr/>
        </p:nvPicPr>
        <p:blipFill>
          <a:blip r:embed="rId5"/>
          <a:stretch>
            <a:fillRect/>
          </a:stretch>
        </p:blipFill>
        <p:spPr>
          <a:xfrm>
            <a:off x="3738895" y="634263"/>
            <a:ext cx="1013527" cy="1460672"/>
          </a:xfrm>
          <a:prstGeom prst="rect">
            <a:avLst/>
          </a:prstGeom>
        </p:spPr>
      </p:pic>
    </p:spTree>
    <p:extLst>
      <p:ext uri="{BB962C8B-B14F-4D97-AF65-F5344CB8AC3E}">
        <p14:creationId xmlns:p14="http://schemas.microsoft.com/office/powerpoint/2010/main" val="995050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38D2449-8B2B-3D6D-29FD-398CF554F5DF}"/>
              </a:ext>
            </a:extLst>
          </p:cNvPr>
          <p:cNvSpPr>
            <a:spLocks noGrp="1"/>
          </p:cNvSpPr>
          <p:nvPr>
            <p:ph type="ftr" sz="quarter" idx="11"/>
          </p:nvPr>
        </p:nvSpPr>
        <p:spPr/>
        <p:txBody>
          <a:bodyPr/>
          <a:lstStyle/>
          <a:p>
            <a:pPr rtl="0"/>
            <a:r>
              <a:rPr lang="en-GB"/>
              <a:t> </a:t>
            </a:r>
            <a:endParaRPr lang="en-GB" noProof="0"/>
          </a:p>
        </p:txBody>
      </p:sp>
      <p:sp>
        <p:nvSpPr>
          <p:cNvPr id="3" name="Date Placeholder 2">
            <a:extLst>
              <a:ext uri="{FF2B5EF4-FFF2-40B4-BE49-F238E27FC236}">
                <a16:creationId xmlns:a16="http://schemas.microsoft.com/office/drawing/2014/main" id="{A62B3162-22DD-1B04-ADA3-6FF69736BED9}"/>
              </a:ext>
            </a:extLst>
          </p:cNvPr>
          <p:cNvSpPr>
            <a:spLocks noGrp="1"/>
          </p:cNvSpPr>
          <p:nvPr>
            <p:ph type="dt" sz="half" idx="10"/>
          </p:nvPr>
        </p:nvSpPr>
        <p:spPr/>
        <p:txBody>
          <a:bodyPr/>
          <a:lstStyle/>
          <a:p>
            <a:pPr rtl="0"/>
            <a:r>
              <a:rPr lang="en-GB" noProof="0"/>
              <a:t>2024</a:t>
            </a:r>
          </a:p>
        </p:txBody>
      </p:sp>
      <p:sp>
        <p:nvSpPr>
          <p:cNvPr id="4" name="Slide Number Placeholder 3">
            <a:extLst>
              <a:ext uri="{FF2B5EF4-FFF2-40B4-BE49-F238E27FC236}">
                <a16:creationId xmlns:a16="http://schemas.microsoft.com/office/drawing/2014/main" id="{70E51F27-E14A-2A93-0078-A4FCC58E123A}"/>
              </a:ext>
            </a:extLst>
          </p:cNvPr>
          <p:cNvSpPr>
            <a:spLocks noGrp="1"/>
          </p:cNvSpPr>
          <p:nvPr>
            <p:ph type="sldNum" sz="quarter" idx="12"/>
          </p:nvPr>
        </p:nvSpPr>
        <p:spPr/>
        <p:txBody>
          <a:bodyPr/>
          <a:lstStyle/>
          <a:p>
            <a:pPr rtl="0"/>
            <a:fld id="{3A98EE3D-8CD1-4C3F-BD1C-C98C9596463C}" type="slidenum">
              <a:rPr lang="en-GB" noProof="0" smtClean="0"/>
              <a:t>10</a:t>
            </a:fld>
            <a:endParaRPr lang="en-GB" noProof="0"/>
          </a:p>
        </p:txBody>
      </p:sp>
      <p:sp>
        <p:nvSpPr>
          <p:cNvPr id="5" name="TextBox 4">
            <a:extLst>
              <a:ext uri="{FF2B5EF4-FFF2-40B4-BE49-F238E27FC236}">
                <a16:creationId xmlns:a16="http://schemas.microsoft.com/office/drawing/2014/main" id="{1D669C32-C7A5-D30C-DC74-FE670D8A9D8A}"/>
              </a:ext>
            </a:extLst>
          </p:cNvPr>
          <p:cNvSpPr txBox="1"/>
          <p:nvPr/>
        </p:nvSpPr>
        <p:spPr>
          <a:xfrm>
            <a:off x="1198491" y="792612"/>
            <a:ext cx="913603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t>The process of Community Engagement  is Key to:</a:t>
            </a:r>
            <a:endParaRPr lang="en-US"/>
          </a:p>
          <a:p>
            <a:endParaRPr lang="en-US"/>
          </a:p>
        </p:txBody>
      </p:sp>
      <p:sp>
        <p:nvSpPr>
          <p:cNvPr id="6" name="Rectangle: Rounded Corners 5">
            <a:extLst>
              <a:ext uri="{FF2B5EF4-FFF2-40B4-BE49-F238E27FC236}">
                <a16:creationId xmlns:a16="http://schemas.microsoft.com/office/drawing/2014/main" id="{2F1EFB31-C44D-5DF5-27EB-956F1F6EF6C7}"/>
              </a:ext>
            </a:extLst>
          </p:cNvPr>
          <p:cNvSpPr/>
          <p:nvPr/>
        </p:nvSpPr>
        <p:spPr>
          <a:xfrm>
            <a:off x="2521923" y="1817807"/>
            <a:ext cx="2068945" cy="1168400"/>
          </a:xfrm>
          <a:prstGeom prst="roundRec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Understanding your building</a:t>
            </a:r>
          </a:p>
          <a:p>
            <a:pPr algn="ctr"/>
            <a:r>
              <a:rPr lang="en-US" b="1"/>
              <a:t>Significance &amp; (Need)</a:t>
            </a:r>
          </a:p>
        </p:txBody>
      </p:sp>
      <p:sp>
        <p:nvSpPr>
          <p:cNvPr id="7" name="Rectangle: Rounded Corners 6">
            <a:extLst>
              <a:ext uri="{FF2B5EF4-FFF2-40B4-BE49-F238E27FC236}">
                <a16:creationId xmlns:a16="http://schemas.microsoft.com/office/drawing/2014/main" id="{F739A2D9-B37F-B51D-A07E-92DE053EDCBE}"/>
              </a:ext>
            </a:extLst>
          </p:cNvPr>
          <p:cNvSpPr/>
          <p:nvPr/>
        </p:nvSpPr>
        <p:spPr>
          <a:xfrm>
            <a:off x="7047742" y="1817807"/>
            <a:ext cx="2068945" cy="1168400"/>
          </a:xfrm>
          <a:prstGeom prst="roundRec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Understanding your community</a:t>
            </a:r>
          </a:p>
          <a:p>
            <a:pPr algn="ctr"/>
            <a:r>
              <a:rPr lang="en-US" b="1"/>
              <a:t>(Need)</a:t>
            </a:r>
            <a:endParaRPr lang="en-US"/>
          </a:p>
        </p:txBody>
      </p:sp>
      <p:sp>
        <p:nvSpPr>
          <p:cNvPr id="8" name="Rectangle: Rounded Corners 7">
            <a:extLst>
              <a:ext uri="{FF2B5EF4-FFF2-40B4-BE49-F238E27FC236}">
                <a16:creationId xmlns:a16="http://schemas.microsoft.com/office/drawing/2014/main" id="{FC036990-7720-589B-C36F-73938FA05C93}"/>
              </a:ext>
            </a:extLst>
          </p:cNvPr>
          <p:cNvSpPr/>
          <p:nvPr/>
        </p:nvSpPr>
        <p:spPr>
          <a:xfrm>
            <a:off x="944753" y="4127809"/>
            <a:ext cx="2068945" cy="1168400"/>
          </a:xfrm>
          <a:prstGeom prst="roundRec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Informs your Statement of Significance &amp; Need</a:t>
            </a:r>
          </a:p>
        </p:txBody>
      </p:sp>
      <p:sp>
        <p:nvSpPr>
          <p:cNvPr id="9" name="Rectangle: Rounded Corners 8">
            <a:extLst>
              <a:ext uri="{FF2B5EF4-FFF2-40B4-BE49-F238E27FC236}">
                <a16:creationId xmlns:a16="http://schemas.microsoft.com/office/drawing/2014/main" id="{DDF35283-9DD4-A7AF-9B38-BE86789D84C4}"/>
              </a:ext>
            </a:extLst>
          </p:cNvPr>
          <p:cNvSpPr/>
          <p:nvPr/>
        </p:nvSpPr>
        <p:spPr>
          <a:xfrm>
            <a:off x="4935227" y="4127809"/>
            <a:ext cx="2068945" cy="1168400"/>
          </a:xfrm>
          <a:prstGeom prst="roundRec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Provides evidence for permissions </a:t>
            </a:r>
            <a:r>
              <a:rPr lang="en-US" b="1"/>
              <a:t>(Faculty/ planning) </a:t>
            </a:r>
          </a:p>
        </p:txBody>
      </p:sp>
      <p:sp>
        <p:nvSpPr>
          <p:cNvPr id="10" name="Rectangle: Rounded Corners 9">
            <a:extLst>
              <a:ext uri="{FF2B5EF4-FFF2-40B4-BE49-F238E27FC236}">
                <a16:creationId xmlns:a16="http://schemas.microsoft.com/office/drawing/2014/main" id="{4AC22717-2495-39B4-7DE7-81233EDC89E6}"/>
              </a:ext>
            </a:extLst>
          </p:cNvPr>
          <p:cNvSpPr/>
          <p:nvPr/>
        </p:nvSpPr>
        <p:spPr>
          <a:xfrm>
            <a:off x="9019584" y="4127809"/>
            <a:ext cx="2068945" cy="1168400"/>
          </a:xfrm>
          <a:prstGeom prst="roundRec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Provides evidence for grant applications/ Case for support</a:t>
            </a:r>
          </a:p>
        </p:txBody>
      </p:sp>
      <p:cxnSp>
        <p:nvCxnSpPr>
          <p:cNvPr id="11" name="Straight Arrow Connector 10">
            <a:extLst>
              <a:ext uri="{FF2B5EF4-FFF2-40B4-BE49-F238E27FC236}">
                <a16:creationId xmlns:a16="http://schemas.microsoft.com/office/drawing/2014/main" id="{1AE922DA-ED74-4530-E976-F1631A0CA815}"/>
              </a:ext>
            </a:extLst>
          </p:cNvPr>
          <p:cNvCxnSpPr/>
          <p:nvPr/>
        </p:nvCxnSpPr>
        <p:spPr>
          <a:xfrm>
            <a:off x="4936959" y="2330116"/>
            <a:ext cx="1646321" cy="12032"/>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74F107D-28E7-00AD-01A0-9676E8E75901}"/>
              </a:ext>
            </a:extLst>
          </p:cNvPr>
          <p:cNvCxnSpPr>
            <a:cxnSpLocks/>
          </p:cNvCxnSpPr>
          <p:nvPr/>
        </p:nvCxnSpPr>
        <p:spPr>
          <a:xfrm flipV="1">
            <a:off x="1808747" y="3074069"/>
            <a:ext cx="1024691" cy="96052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A199C82-6292-1039-2742-3D2422CF22FE}"/>
              </a:ext>
            </a:extLst>
          </p:cNvPr>
          <p:cNvCxnSpPr>
            <a:cxnSpLocks/>
          </p:cNvCxnSpPr>
          <p:nvPr/>
        </p:nvCxnSpPr>
        <p:spPr>
          <a:xfrm>
            <a:off x="9328485" y="2711115"/>
            <a:ext cx="1165058" cy="1145005"/>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EBB76DE-D5CF-9E9B-DBC8-A4F069DF2965}"/>
              </a:ext>
            </a:extLst>
          </p:cNvPr>
          <p:cNvCxnSpPr>
            <a:cxnSpLocks/>
          </p:cNvCxnSpPr>
          <p:nvPr/>
        </p:nvCxnSpPr>
        <p:spPr>
          <a:xfrm>
            <a:off x="7052511" y="4696326"/>
            <a:ext cx="1646321" cy="12032"/>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80463C6-BE54-A241-B531-A3117429667D}"/>
              </a:ext>
            </a:extLst>
          </p:cNvPr>
          <p:cNvCxnSpPr>
            <a:cxnSpLocks/>
          </p:cNvCxnSpPr>
          <p:nvPr/>
        </p:nvCxnSpPr>
        <p:spPr>
          <a:xfrm>
            <a:off x="3072064" y="4756484"/>
            <a:ext cx="1646321" cy="12032"/>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278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Problem With Your Nigerian Startup Valuation - Tekedia">
            <a:extLst>
              <a:ext uri="{FF2B5EF4-FFF2-40B4-BE49-F238E27FC236}">
                <a16:creationId xmlns:a16="http://schemas.microsoft.com/office/drawing/2014/main" id="{1B77DBDD-A68C-F7BA-B0AC-68497524F181}"/>
              </a:ext>
            </a:extLst>
          </p:cNvPr>
          <p:cNvPicPr>
            <a:picLocks noChangeAspect="1"/>
          </p:cNvPicPr>
          <p:nvPr/>
        </p:nvPicPr>
        <p:blipFill>
          <a:blip r:embed="rId2"/>
          <a:stretch>
            <a:fillRect/>
          </a:stretch>
        </p:blipFill>
        <p:spPr>
          <a:xfrm>
            <a:off x="120650" y="688975"/>
            <a:ext cx="11950700" cy="5975350"/>
          </a:xfrm>
          <a:prstGeom prst="rect">
            <a:avLst/>
          </a:prstGeom>
          <a:noFill/>
        </p:spPr>
      </p:pic>
      <p:sp>
        <p:nvSpPr>
          <p:cNvPr id="2" name="Footer Placeholder 1">
            <a:extLst>
              <a:ext uri="{FF2B5EF4-FFF2-40B4-BE49-F238E27FC236}">
                <a16:creationId xmlns:a16="http://schemas.microsoft.com/office/drawing/2014/main" id="{3EE5D155-9E07-34C4-E7BC-DC4D37B8318D}"/>
              </a:ext>
            </a:extLst>
          </p:cNvPr>
          <p:cNvSpPr>
            <a:spLocks noGrp="1"/>
          </p:cNvSpPr>
          <p:nvPr>
            <p:ph type="ftr" sz="quarter" idx="4294967295"/>
          </p:nvPr>
        </p:nvSpPr>
        <p:spPr>
          <a:xfrm>
            <a:off x="581192" y="6423914"/>
            <a:ext cx="6917210" cy="365125"/>
          </a:xfrm>
        </p:spPr>
        <p:txBody>
          <a:bodyPr anchor="ctr">
            <a:normAutofit/>
          </a:bodyPr>
          <a:lstStyle/>
          <a:p>
            <a:pPr rtl="0">
              <a:spcAft>
                <a:spcPts val="600"/>
              </a:spcAft>
            </a:pPr>
            <a:endParaRPr lang="en-GB" noProof="0"/>
          </a:p>
        </p:txBody>
      </p:sp>
      <p:sp>
        <p:nvSpPr>
          <p:cNvPr id="3" name="Date Placeholder 2" hidden="1">
            <a:extLst>
              <a:ext uri="{FF2B5EF4-FFF2-40B4-BE49-F238E27FC236}">
                <a16:creationId xmlns:a16="http://schemas.microsoft.com/office/drawing/2014/main" id="{4C70F66F-1F1F-80DE-5A1C-B6E34B13F8DA}"/>
              </a:ext>
            </a:extLst>
          </p:cNvPr>
          <p:cNvSpPr>
            <a:spLocks noGrp="1"/>
          </p:cNvSpPr>
          <p:nvPr>
            <p:ph type="dt" sz="half" idx="4294967295"/>
          </p:nvPr>
        </p:nvSpPr>
        <p:spPr>
          <a:xfrm>
            <a:off x="7605951" y="6423914"/>
            <a:ext cx="2844799" cy="365125"/>
          </a:xfrm>
        </p:spPr>
        <p:txBody>
          <a:bodyPr anchor="ctr">
            <a:normAutofit/>
          </a:bodyPr>
          <a:lstStyle/>
          <a:p>
            <a:pPr rtl="0">
              <a:spcAft>
                <a:spcPts val="600"/>
              </a:spcAft>
            </a:pPr>
            <a:r>
              <a:rPr lang="en-GB" noProof="0"/>
              <a:t>20XX</a:t>
            </a:r>
          </a:p>
        </p:txBody>
      </p:sp>
      <p:sp>
        <p:nvSpPr>
          <p:cNvPr id="4" name="Slide Number Placeholder 3" hidden="1">
            <a:extLst>
              <a:ext uri="{FF2B5EF4-FFF2-40B4-BE49-F238E27FC236}">
                <a16:creationId xmlns:a16="http://schemas.microsoft.com/office/drawing/2014/main" id="{EDA2BBAF-6E73-6ECB-549D-FC02F297B4BA}"/>
              </a:ext>
            </a:extLst>
          </p:cNvPr>
          <p:cNvSpPr>
            <a:spLocks noGrp="1"/>
          </p:cNvSpPr>
          <p:nvPr>
            <p:ph type="sldNum" sz="quarter" idx="4294967295"/>
          </p:nvPr>
        </p:nvSpPr>
        <p:spPr>
          <a:xfrm>
            <a:off x="10558300" y="6423914"/>
            <a:ext cx="1052510" cy="365125"/>
          </a:xfrm>
        </p:spPr>
        <p:txBody>
          <a:bodyPr anchor="ctr">
            <a:normAutofit/>
          </a:bodyPr>
          <a:lstStyle/>
          <a:p>
            <a:pPr rtl="0">
              <a:spcAft>
                <a:spcPts val="600"/>
              </a:spcAft>
            </a:pPr>
            <a:fld id="{3A98EE3D-8CD1-4C3F-BD1C-C98C9596463C}" type="slidenum">
              <a:rPr lang="en-GB" noProof="0" smtClean="0"/>
              <a:pPr rtl="0">
                <a:spcAft>
                  <a:spcPts val="600"/>
                </a:spcAft>
              </a:pPr>
              <a:t>11</a:t>
            </a:fld>
            <a:endParaRPr lang="en-GB" noProof="0"/>
          </a:p>
        </p:txBody>
      </p:sp>
    </p:spTree>
    <p:extLst>
      <p:ext uri="{BB962C8B-B14F-4D97-AF65-F5344CB8AC3E}">
        <p14:creationId xmlns:p14="http://schemas.microsoft.com/office/powerpoint/2010/main" val="4127479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014769C-9245-3740-6EBA-6F433C317666}"/>
              </a:ext>
            </a:extLst>
          </p:cNvPr>
          <p:cNvSpPr>
            <a:spLocks noGrp="1"/>
          </p:cNvSpPr>
          <p:nvPr>
            <p:ph type="ftr" sz="quarter" idx="11"/>
          </p:nvPr>
        </p:nvSpPr>
        <p:spPr/>
        <p:txBody>
          <a:bodyPr/>
          <a:lstStyle/>
          <a:p>
            <a:pPr rtl="0"/>
            <a:r>
              <a:rPr lang="en-GB"/>
              <a:t> </a:t>
            </a:r>
            <a:endParaRPr lang="en-GB" noProof="0"/>
          </a:p>
        </p:txBody>
      </p:sp>
      <p:sp>
        <p:nvSpPr>
          <p:cNvPr id="3" name="Date Placeholder 2">
            <a:extLst>
              <a:ext uri="{FF2B5EF4-FFF2-40B4-BE49-F238E27FC236}">
                <a16:creationId xmlns:a16="http://schemas.microsoft.com/office/drawing/2014/main" id="{F2F2A68B-550B-37BA-9936-50EB89B503B3}"/>
              </a:ext>
            </a:extLst>
          </p:cNvPr>
          <p:cNvSpPr>
            <a:spLocks noGrp="1"/>
          </p:cNvSpPr>
          <p:nvPr>
            <p:ph type="dt" sz="half" idx="10"/>
          </p:nvPr>
        </p:nvSpPr>
        <p:spPr/>
        <p:txBody>
          <a:bodyPr/>
          <a:lstStyle/>
          <a:p>
            <a:pPr rtl="0"/>
            <a:r>
              <a:rPr lang="en-GB" noProof="0"/>
              <a:t>2024</a:t>
            </a:r>
          </a:p>
        </p:txBody>
      </p:sp>
      <p:sp>
        <p:nvSpPr>
          <p:cNvPr id="4" name="Slide Number Placeholder 3">
            <a:extLst>
              <a:ext uri="{FF2B5EF4-FFF2-40B4-BE49-F238E27FC236}">
                <a16:creationId xmlns:a16="http://schemas.microsoft.com/office/drawing/2014/main" id="{C065A644-97A9-F4CE-CDDA-D206DCC3DFA9}"/>
              </a:ext>
            </a:extLst>
          </p:cNvPr>
          <p:cNvSpPr>
            <a:spLocks noGrp="1"/>
          </p:cNvSpPr>
          <p:nvPr>
            <p:ph type="sldNum" sz="quarter" idx="12"/>
          </p:nvPr>
        </p:nvSpPr>
        <p:spPr/>
        <p:txBody>
          <a:bodyPr/>
          <a:lstStyle/>
          <a:p>
            <a:pPr rtl="0"/>
            <a:fld id="{3A98EE3D-8CD1-4C3F-BD1C-C98C9596463C}" type="slidenum">
              <a:rPr lang="en-GB" noProof="0" smtClean="0"/>
              <a:t>12</a:t>
            </a:fld>
            <a:endParaRPr lang="en-GB" noProof="0"/>
          </a:p>
        </p:txBody>
      </p:sp>
      <p:sp>
        <p:nvSpPr>
          <p:cNvPr id="5" name="TextBox 4">
            <a:extLst>
              <a:ext uri="{FF2B5EF4-FFF2-40B4-BE49-F238E27FC236}">
                <a16:creationId xmlns:a16="http://schemas.microsoft.com/office/drawing/2014/main" id="{CDA7C895-3A57-8F14-6B31-C8CB8C628DB5}"/>
              </a:ext>
            </a:extLst>
          </p:cNvPr>
          <p:cNvSpPr txBox="1"/>
          <p:nvPr/>
        </p:nvSpPr>
        <p:spPr>
          <a:xfrm>
            <a:off x="4175843" y="818570"/>
            <a:ext cx="3846094"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t>Funding Your Project</a:t>
            </a:r>
            <a:endParaRPr lang="en-US" sz="2400"/>
          </a:p>
          <a:p>
            <a:endParaRPr lang="en-US"/>
          </a:p>
        </p:txBody>
      </p:sp>
      <p:sp>
        <p:nvSpPr>
          <p:cNvPr id="6" name="Rectangle: Rounded Corners 5">
            <a:extLst>
              <a:ext uri="{FF2B5EF4-FFF2-40B4-BE49-F238E27FC236}">
                <a16:creationId xmlns:a16="http://schemas.microsoft.com/office/drawing/2014/main" id="{31F90BC4-5E24-E695-A5B2-3B80A1C03103}"/>
              </a:ext>
            </a:extLst>
          </p:cNvPr>
          <p:cNvSpPr/>
          <p:nvPr/>
        </p:nvSpPr>
        <p:spPr>
          <a:xfrm>
            <a:off x="1016835" y="1883945"/>
            <a:ext cx="1861127"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Congregational Giving</a:t>
            </a:r>
          </a:p>
        </p:txBody>
      </p:sp>
      <p:sp>
        <p:nvSpPr>
          <p:cNvPr id="7" name="Rectangle: Rounded Corners 6">
            <a:extLst>
              <a:ext uri="{FF2B5EF4-FFF2-40B4-BE49-F238E27FC236}">
                <a16:creationId xmlns:a16="http://schemas.microsoft.com/office/drawing/2014/main" id="{6B22C2DD-9741-4431-F42C-774407F75E75}"/>
              </a:ext>
            </a:extLst>
          </p:cNvPr>
          <p:cNvSpPr/>
          <p:nvPr/>
        </p:nvSpPr>
        <p:spPr>
          <a:xfrm>
            <a:off x="1016835" y="3546490"/>
            <a:ext cx="1861127"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Local </a:t>
            </a:r>
            <a:r>
              <a:rPr lang="en-US" err="1"/>
              <a:t>Fundraisng</a:t>
            </a:r>
            <a:r>
              <a:rPr lang="en-US"/>
              <a:t> </a:t>
            </a:r>
          </a:p>
        </p:txBody>
      </p:sp>
      <p:sp>
        <p:nvSpPr>
          <p:cNvPr id="8" name="Rectangle: Rounded Corners 7">
            <a:extLst>
              <a:ext uri="{FF2B5EF4-FFF2-40B4-BE49-F238E27FC236}">
                <a16:creationId xmlns:a16="http://schemas.microsoft.com/office/drawing/2014/main" id="{07D3145C-5A91-139A-2CDF-24C909853C45}"/>
              </a:ext>
            </a:extLst>
          </p:cNvPr>
          <p:cNvSpPr/>
          <p:nvPr/>
        </p:nvSpPr>
        <p:spPr>
          <a:xfrm>
            <a:off x="3926289" y="1883944"/>
            <a:ext cx="1861127"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Trusts &amp; Foundations  </a:t>
            </a:r>
          </a:p>
        </p:txBody>
      </p:sp>
      <p:sp>
        <p:nvSpPr>
          <p:cNvPr id="9" name="Rectangle: Rounded Corners 8">
            <a:extLst>
              <a:ext uri="{FF2B5EF4-FFF2-40B4-BE49-F238E27FC236}">
                <a16:creationId xmlns:a16="http://schemas.microsoft.com/office/drawing/2014/main" id="{42087A03-E74C-DF16-CD36-CA2BD88E69ED}"/>
              </a:ext>
            </a:extLst>
          </p:cNvPr>
          <p:cNvSpPr/>
          <p:nvPr/>
        </p:nvSpPr>
        <p:spPr>
          <a:xfrm>
            <a:off x="3926290" y="3546490"/>
            <a:ext cx="1861127"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Major Donors  </a:t>
            </a:r>
          </a:p>
        </p:txBody>
      </p:sp>
      <p:sp>
        <p:nvSpPr>
          <p:cNvPr id="10" name="Rectangle: Rounded Corners 9">
            <a:extLst>
              <a:ext uri="{FF2B5EF4-FFF2-40B4-BE49-F238E27FC236}">
                <a16:creationId xmlns:a16="http://schemas.microsoft.com/office/drawing/2014/main" id="{763054D8-A54B-7445-53A4-77C212ABEC6C}"/>
              </a:ext>
            </a:extLst>
          </p:cNvPr>
          <p:cNvSpPr/>
          <p:nvPr/>
        </p:nvSpPr>
        <p:spPr>
          <a:xfrm>
            <a:off x="6570198" y="1883943"/>
            <a:ext cx="1861127"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Online Platforms</a:t>
            </a:r>
          </a:p>
        </p:txBody>
      </p:sp>
      <p:sp>
        <p:nvSpPr>
          <p:cNvPr id="12" name="Rectangle: Rounded Corners 11">
            <a:extLst>
              <a:ext uri="{FF2B5EF4-FFF2-40B4-BE49-F238E27FC236}">
                <a16:creationId xmlns:a16="http://schemas.microsoft.com/office/drawing/2014/main" id="{55935F6C-3872-4F98-9F02-4EF738866A2A}"/>
              </a:ext>
            </a:extLst>
          </p:cNvPr>
          <p:cNvSpPr/>
          <p:nvPr/>
        </p:nvSpPr>
        <p:spPr>
          <a:xfrm>
            <a:off x="9225651" y="1883942"/>
            <a:ext cx="1861127"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Legacy Giving </a:t>
            </a:r>
          </a:p>
        </p:txBody>
      </p:sp>
      <p:sp>
        <p:nvSpPr>
          <p:cNvPr id="13" name="Rectangle: Rounded Corners 12">
            <a:extLst>
              <a:ext uri="{FF2B5EF4-FFF2-40B4-BE49-F238E27FC236}">
                <a16:creationId xmlns:a16="http://schemas.microsoft.com/office/drawing/2014/main" id="{5CB6F0C1-1741-341D-397B-5481B3032AB2}"/>
              </a:ext>
            </a:extLst>
          </p:cNvPr>
          <p:cNvSpPr/>
          <p:nvPr/>
        </p:nvSpPr>
        <p:spPr>
          <a:xfrm>
            <a:off x="9087106" y="3546488"/>
            <a:ext cx="1999672"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National Church/Diocesan managed grants </a:t>
            </a:r>
          </a:p>
        </p:txBody>
      </p:sp>
      <p:sp>
        <p:nvSpPr>
          <p:cNvPr id="14" name="Rectangle: Rounded Corners 13">
            <a:extLst>
              <a:ext uri="{FF2B5EF4-FFF2-40B4-BE49-F238E27FC236}">
                <a16:creationId xmlns:a16="http://schemas.microsoft.com/office/drawing/2014/main" id="{7342C6FC-E6E0-3A4F-E1C7-EE22BC3B2BCD}"/>
              </a:ext>
            </a:extLst>
          </p:cNvPr>
          <p:cNvSpPr/>
          <p:nvPr/>
        </p:nvSpPr>
        <p:spPr>
          <a:xfrm>
            <a:off x="6570197" y="3546488"/>
            <a:ext cx="1861127"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NLHF/NLCF </a:t>
            </a:r>
          </a:p>
        </p:txBody>
      </p:sp>
      <p:sp>
        <p:nvSpPr>
          <p:cNvPr id="11" name="TextBox 10">
            <a:extLst>
              <a:ext uri="{FF2B5EF4-FFF2-40B4-BE49-F238E27FC236}">
                <a16:creationId xmlns:a16="http://schemas.microsoft.com/office/drawing/2014/main" id="{8F3ABAB2-C6DA-D457-93B2-9B372500957C}"/>
              </a:ext>
            </a:extLst>
          </p:cNvPr>
          <p:cNvSpPr txBox="1"/>
          <p:nvPr/>
        </p:nvSpPr>
        <p:spPr>
          <a:xfrm>
            <a:off x="998172" y="4878779"/>
            <a:ext cx="10126361"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hlinkClick r:id="rId2"/>
              </a:rPr>
              <a:t>Chartered Institute of Fundraising - Homepage (ciof.org.uk)</a:t>
            </a:r>
            <a:endParaRPr lang="en-US"/>
          </a:p>
          <a:p>
            <a:endParaRPr lang="en-US"/>
          </a:p>
          <a:p>
            <a:pPr algn="l"/>
            <a:r>
              <a:rPr lang="en-US">
                <a:hlinkClick r:id="rId3"/>
              </a:rPr>
              <a:t>Online, text and contactless giving | National Churches Trust</a:t>
            </a:r>
          </a:p>
          <a:p>
            <a:endParaRPr lang="en-US"/>
          </a:p>
          <a:p>
            <a:r>
              <a:rPr lang="en-US">
                <a:ea typeface="+mn-lt"/>
                <a:cs typeface="+mn-lt"/>
                <a:hlinkClick r:id="rId4"/>
              </a:rPr>
              <a:t>Grants &amp; Fundraising - Diocese of York</a:t>
            </a:r>
            <a:endParaRPr lang="en-US"/>
          </a:p>
        </p:txBody>
      </p:sp>
    </p:spTree>
    <p:extLst>
      <p:ext uri="{BB962C8B-B14F-4D97-AF65-F5344CB8AC3E}">
        <p14:creationId xmlns:p14="http://schemas.microsoft.com/office/powerpoint/2010/main" val="151255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04EB51E-EAB7-866B-1B24-40B5B5DC7FD0}"/>
              </a:ext>
            </a:extLst>
          </p:cNvPr>
          <p:cNvSpPr>
            <a:spLocks noGrp="1"/>
          </p:cNvSpPr>
          <p:nvPr>
            <p:ph type="title"/>
          </p:nvPr>
        </p:nvSpPr>
        <p:spPr>
          <a:xfrm>
            <a:off x="609906" y="702156"/>
            <a:ext cx="3568661" cy="1188720"/>
          </a:xfrm>
        </p:spPr>
        <p:txBody>
          <a:bodyPr/>
          <a:lstStyle/>
          <a:p>
            <a:r>
              <a:rPr lang="en-US"/>
              <a:t>Before you start</a:t>
            </a:r>
          </a:p>
        </p:txBody>
      </p:sp>
      <p:sp>
        <p:nvSpPr>
          <p:cNvPr id="5" name="TextBox 4">
            <a:extLst>
              <a:ext uri="{FF2B5EF4-FFF2-40B4-BE49-F238E27FC236}">
                <a16:creationId xmlns:a16="http://schemas.microsoft.com/office/drawing/2014/main" id="{AE565D87-C41E-09C6-F017-B6E44F12B8F9}"/>
              </a:ext>
            </a:extLst>
          </p:cNvPr>
          <p:cNvSpPr txBox="1"/>
          <p:nvPr/>
        </p:nvSpPr>
        <p:spPr>
          <a:xfrm>
            <a:off x="579827" y="2050101"/>
            <a:ext cx="3568661" cy="363448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lnSpcReduction="10000"/>
          </a:bodyPr>
          <a:lstStyle/>
          <a:p>
            <a:pPr>
              <a:lnSpc>
                <a:spcPct val="90000"/>
              </a:lnSpc>
              <a:spcBef>
                <a:spcPct val="20000"/>
              </a:spcBef>
              <a:spcAft>
                <a:spcPts val="600"/>
              </a:spcAft>
              <a:buClr>
                <a:schemeClr val="accent1"/>
              </a:buClr>
              <a:buSzPct val="92000"/>
            </a:pPr>
            <a:endParaRPr lang="en-US" kern="1200">
              <a:solidFill>
                <a:schemeClr val="tx1">
                  <a:lumMod val="75000"/>
                  <a:lumOff val="25000"/>
                </a:schemeClr>
              </a:solidFill>
              <a:latin typeface="+mn-lt"/>
            </a:endParaRPr>
          </a:p>
          <a:p>
            <a:pPr>
              <a:lnSpc>
                <a:spcPct val="90000"/>
              </a:lnSpc>
              <a:spcBef>
                <a:spcPct val="20000"/>
              </a:spcBef>
              <a:spcAft>
                <a:spcPts val="600"/>
              </a:spcAft>
              <a:buClr>
                <a:schemeClr val="accent1"/>
              </a:buClr>
              <a:buSzPct val="92000"/>
            </a:pPr>
            <a:endParaRPr lang="en-US" kern="1200">
              <a:solidFill>
                <a:schemeClr val="tx1">
                  <a:lumMod val="75000"/>
                  <a:lumOff val="25000"/>
                </a:schemeClr>
              </a:solidFill>
              <a:latin typeface="+mn-lt"/>
              <a:ea typeface="+mn-ea"/>
              <a:cs typeface="+mn-cs"/>
            </a:endParaRPr>
          </a:p>
          <a:p>
            <a:pPr>
              <a:lnSpc>
                <a:spcPct val="90000"/>
              </a:lnSpc>
              <a:spcBef>
                <a:spcPct val="20000"/>
              </a:spcBef>
              <a:spcAft>
                <a:spcPts val="600"/>
              </a:spcAft>
              <a:buClr>
                <a:schemeClr val="accent1"/>
              </a:buClr>
              <a:buSzPct val="92000"/>
            </a:pPr>
            <a:r>
              <a:rPr lang="en-US" kern="1200">
                <a:solidFill>
                  <a:schemeClr val="tx1">
                    <a:lumMod val="75000"/>
                    <a:lumOff val="25000"/>
                  </a:schemeClr>
                </a:solidFill>
                <a:latin typeface="+mn-lt"/>
                <a:ea typeface="+mn-ea"/>
                <a:cs typeface="+mn-cs"/>
              </a:rPr>
              <a:t>Project Plan and Timeline</a:t>
            </a:r>
            <a:r>
              <a:rPr lang="en-US">
                <a:solidFill>
                  <a:schemeClr val="tx1">
                    <a:lumMod val="75000"/>
                    <a:lumOff val="25000"/>
                  </a:schemeClr>
                </a:solidFill>
              </a:rPr>
              <a:t> </a:t>
            </a:r>
            <a:endParaRPr lang="en-US" kern="1200">
              <a:solidFill>
                <a:schemeClr val="tx1">
                  <a:lumMod val="75000"/>
                  <a:lumOff val="25000"/>
                </a:schemeClr>
              </a:solidFill>
              <a:latin typeface="+mn-lt"/>
            </a:endParaRPr>
          </a:p>
          <a:p>
            <a:pPr>
              <a:lnSpc>
                <a:spcPct val="90000"/>
              </a:lnSpc>
              <a:spcBef>
                <a:spcPct val="20000"/>
              </a:spcBef>
              <a:spcAft>
                <a:spcPts val="600"/>
              </a:spcAft>
              <a:buClr>
                <a:schemeClr val="accent1"/>
              </a:buClr>
              <a:buSzPct val="92000"/>
            </a:pPr>
            <a:r>
              <a:rPr lang="en-US" kern="1200">
                <a:solidFill>
                  <a:schemeClr val="tx1">
                    <a:lumMod val="75000"/>
                    <a:lumOff val="25000"/>
                  </a:schemeClr>
                </a:solidFill>
                <a:latin typeface="+mn-lt"/>
                <a:ea typeface="+mn-ea"/>
                <a:cs typeface="+mn-cs"/>
              </a:rPr>
              <a:t>Case for Support </a:t>
            </a:r>
            <a:endParaRPr lang="en-US" kern="1200">
              <a:solidFill>
                <a:schemeClr val="tx1">
                  <a:lumMod val="75000"/>
                  <a:lumOff val="25000"/>
                </a:schemeClr>
              </a:solidFill>
              <a:latin typeface="+mn-lt"/>
            </a:endParaRPr>
          </a:p>
          <a:p>
            <a:pPr>
              <a:lnSpc>
                <a:spcPct val="90000"/>
              </a:lnSpc>
              <a:spcBef>
                <a:spcPct val="20000"/>
              </a:spcBef>
              <a:spcAft>
                <a:spcPts val="600"/>
              </a:spcAft>
              <a:buClr>
                <a:schemeClr val="accent1"/>
              </a:buClr>
              <a:buSzPct val="92000"/>
            </a:pPr>
            <a:r>
              <a:rPr lang="en-US" kern="1200">
                <a:solidFill>
                  <a:schemeClr val="tx1">
                    <a:lumMod val="75000"/>
                    <a:lumOff val="25000"/>
                  </a:schemeClr>
                </a:solidFill>
                <a:latin typeface="+mn-lt"/>
                <a:ea typeface="+mn-ea"/>
                <a:cs typeface="+mn-cs"/>
              </a:rPr>
              <a:t>A realistic budget</a:t>
            </a:r>
            <a:r>
              <a:rPr lang="en-US">
                <a:solidFill>
                  <a:schemeClr val="tx1">
                    <a:lumMod val="75000"/>
                    <a:lumOff val="25000"/>
                  </a:schemeClr>
                </a:solidFill>
              </a:rPr>
              <a:t>/accurate costs </a:t>
            </a:r>
            <a:endParaRPr lang="en-US" kern="1200">
              <a:solidFill>
                <a:schemeClr val="tx1">
                  <a:lumMod val="75000"/>
                  <a:lumOff val="25000"/>
                </a:schemeClr>
              </a:solidFill>
              <a:latin typeface="+mn-lt"/>
            </a:endParaRPr>
          </a:p>
          <a:p>
            <a:pPr>
              <a:lnSpc>
                <a:spcPct val="90000"/>
              </a:lnSpc>
              <a:spcBef>
                <a:spcPct val="20000"/>
              </a:spcBef>
              <a:spcAft>
                <a:spcPts val="600"/>
              </a:spcAft>
              <a:buClr>
                <a:schemeClr val="accent1"/>
              </a:buClr>
              <a:buSzPct val="92000"/>
            </a:pPr>
            <a:r>
              <a:rPr lang="en-US">
                <a:solidFill>
                  <a:schemeClr val="tx1">
                    <a:lumMod val="75000"/>
                    <a:lumOff val="25000"/>
                  </a:schemeClr>
                </a:solidFill>
              </a:rPr>
              <a:t>Procurement/ Tenders</a:t>
            </a:r>
            <a:endParaRPr lang="en-US" kern="1200">
              <a:solidFill>
                <a:schemeClr val="tx1">
                  <a:lumMod val="75000"/>
                  <a:lumOff val="25000"/>
                </a:schemeClr>
              </a:solidFill>
              <a:latin typeface="+mn-lt"/>
            </a:endParaRPr>
          </a:p>
          <a:p>
            <a:pPr>
              <a:lnSpc>
                <a:spcPct val="90000"/>
              </a:lnSpc>
              <a:spcBef>
                <a:spcPct val="20000"/>
              </a:spcBef>
              <a:spcAft>
                <a:spcPts val="600"/>
              </a:spcAft>
              <a:buClr>
                <a:schemeClr val="accent1"/>
              </a:buClr>
              <a:buSzPct val="92000"/>
            </a:pPr>
            <a:r>
              <a:rPr lang="en-US" kern="1200">
                <a:solidFill>
                  <a:schemeClr val="tx1">
                    <a:lumMod val="75000"/>
                    <a:lumOff val="25000"/>
                  </a:schemeClr>
                </a:solidFill>
                <a:latin typeface="+mn-lt"/>
                <a:ea typeface="+mn-ea"/>
                <a:cs typeface="+mn-cs"/>
              </a:rPr>
              <a:t>Permissions in place</a:t>
            </a:r>
            <a:endParaRPr lang="en-US" kern="1200">
              <a:solidFill>
                <a:schemeClr val="tx1">
                  <a:lumMod val="75000"/>
                  <a:lumOff val="25000"/>
                </a:schemeClr>
              </a:solidFill>
              <a:latin typeface="+mn-lt"/>
            </a:endParaRPr>
          </a:p>
          <a:p>
            <a:pPr>
              <a:lnSpc>
                <a:spcPct val="90000"/>
              </a:lnSpc>
              <a:spcBef>
                <a:spcPct val="20000"/>
              </a:spcBef>
              <a:spcAft>
                <a:spcPts val="600"/>
              </a:spcAft>
              <a:buClr>
                <a:schemeClr val="accent1"/>
              </a:buClr>
              <a:buSzPct val="92000"/>
            </a:pPr>
            <a:r>
              <a:rPr lang="en-US" kern="1200">
                <a:solidFill>
                  <a:schemeClr val="tx1">
                    <a:lumMod val="75000"/>
                    <a:lumOff val="25000"/>
                  </a:schemeClr>
                </a:solidFill>
                <a:latin typeface="+mn-lt"/>
                <a:ea typeface="+mn-ea"/>
                <a:cs typeface="+mn-cs"/>
              </a:rPr>
              <a:t>Prospects research </a:t>
            </a:r>
            <a:endParaRPr lang="en-US" kern="1200">
              <a:solidFill>
                <a:schemeClr val="tx1">
                  <a:lumMod val="75000"/>
                  <a:lumOff val="25000"/>
                </a:schemeClr>
              </a:solidFill>
              <a:latin typeface="+mn-lt"/>
            </a:endParaRPr>
          </a:p>
          <a:p>
            <a:pPr>
              <a:lnSpc>
                <a:spcPct val="90000"/>
              </a:lnSpc>
              <a:spcBef>
                <a:spcPct val="20000"/>
              </a:spcBef>
              <a:spcAft>
                <a:spcPts val="600"/>
              </a:spcAft>
            </a:pPr>
            <a:r>
              <a:rPr lang="en-US">
                <a:solidFill>
                  <a:schemeClr val="tx1">
                    <a:lumMod val="75000"/>
                    <a:lumOff val="25000"/>
                  </a:schemeClr>
                </a:solidFill>
                <a:ea typeface="+mn-lt"/>
                <a:cs typeface="+mn-lt"/>
                <a:hlinkClick r:id="rId2"/>
              </a:rPr>
              <a:t>'Crossing the Threshold' Toolkit - Diocese of Hereford (anglican.org)</a:t>
            </a:r>
            <a:endParaRPr lang="en-US"/>
          </a:p>
          <a:p>
            <a:pPr>
              <a:lnSpc>
                <a:spcPct val="90000"/>
              </a:lnSpc>
              <a:spcBef>
                <a:spcPct val="20000"/>
              </a:spcBef>
              <a:spcAft>
                <a:spcPts val="600"/>
              </a:spcAft>
            </a:pPr>
            <a:endParaRPr lang="en-US">
              <a:solidFill>
                <a:schemeClr val="tx1">
                  <a:lumMod val="75000"/>
                  <a:lumOff val="25000"/>
                </a:schemeClr>
              </a:solidFill>
            </a:endParaRPr>
          </a:p>
          <a:p>
            <a:pPr>
              <a:lnSpc>
                <a:spcPct val="90000"/>
              </a:lnSpc>
              <a:spcBef>
                <a:spcPct val="20000"/>
              </a:spcBef>
              <a:spcAft>
                <a:spcPts val="600"/>
              </a:spcAft>
              <a:buClr>
                <a:schemeClr val="accent1"/>
              </a:buClr>
              <a:buSzPct val="92000"/>
            </a:pPr>
            <a:endParaRPr lang="en-US">
              <a:solidFill>
                <a:schemeClr val="tx1">
                  <a:lumMod val="75000"/>
                  <a:lumOff val="25000"/>
                </a:schemeClr>
              </a:solidFill>
            </a:endParaRPr>
          </a:p>
        </p:txBody>
      </p:sp>
      <p:sp>
        <p:nvSpPr>
          <p:cNvPr id="2" name="Footer Placeholder 1">
            <a:extLst>
              <a:ext uri="{FF2B5EF4-FFF2-40B4-BE49-F238E27FC236}">
                <a16:creationId xmlns:a16="http://schemas.microsoft.com/office/drawing/2014/main" id="{76C05CFC-924C-D76D-7F34-91894C1F8760}"/>
              </a:ext>
            </a:extLst>
          </p:cNvPr>
          <p:cNvSpPr>
            <a:spLocks noGrp="1"/>
          </p:cNvSpPr>
          <p:nvPr>
            <p:ph type="ftr" sz="quarter" idx="11"/>
          </p:nvPr>
        </p:nvSpPr>
        <p:spPr>
          <a:xfrm>
            <a:off x="581192" y="6423914"/>
            <a:ext cx="6917210" cy="365125"/>
          </a:xfrm>
        </p:spPr>
        <p:txBody>
          <a:bodyPr vert="horz" lIns="91440" tIns="45720" rIns="91440" bIns="45720" rtlCol="0" anchor="ctr">
            <a:normAutofit/>
          </a:bodyPr>
          <a:lstStyle/>
          <a:p>
            <a:pPr>
              <a:spcAft>
                <a:spcPts val="600"/>
              </a:spcAft>
            </a:pPr>
            <a:r>
              <a:rPr lang="en-GB"/>
              <a:t> </a:t>
            </a:r>
            <a:endParaRPr lang="en-GB" kern="1200" cap="all">
              <a:latin typeface="+mn-lt"/>
              <a:ea typeface="+mn-ea"/>
              <a:cs typeface="+mn-cs"/>
            </a:endParaRPr>
          </a:p>
        </p:txBody>
      </p:sp>
      <p:pic>
        <p:nvPicPr>
          <p:cNvPr id="6" name="Picture 5" descr="A cemetery with a tower and trees&#10;&#10;Description automatically generated">
            <a:extLst>
              <a:ext uri="{FF2B5EF4-FFF2-40B4-BE49-F238E27FC236}">
                <a16:creationId xmlns:a16="http://schemas.microsoft.com/office/drawing/2014/main" id="{07968481-3F1E-F650-8BE6-3583EF618F96}"/>
              </a:ext>
            </a:extLst>
          </p:cNvPr>
          <p:cNvPicPr>
            <a:picLocks noChangeAspect="1"/>
          </p:cNvPicPr>
          <p:nvPr/>
        </p:nvPicPr>
        <p:blipFill>
          <a:blip r:embed="rId3"/>
          <a:srcRect l="14302" r="3298"/>
          <a:stretch/>
        </p:blipFill>
        <p:spPr>
          <a:xfrm>
            <a:off x="4657344" y="10"/>
            <a:ext cx="7534656" cy="6857990"/>
          </a:xfrm>
          <a:prstGeom prst="rect">
            <a:avLst/>
          </a:prstGeom>
          <a:noFill/>
        </p:spPr>
      </p:pic>
      <p:sp>
        <p:nvSpPr>
          <p:cNvPr id="3" name="Date Placeholder 2">
            <a:extLst>
              <a:ext uri="{FF2B5EF4-FFF2-40B4-BE49-F238E27FC236}">
                <a16:creationId xmlns:a16="http://schemas.microsoft.com/office/drawing/2014/main" id="{20BA6E7C-DCCF-7633-804B-3EF30FF9FF26}"/>
              </a:ext>
            </a:extLst>
          </p:cNvPr>
          <p:cNvSpPr>
            <a:spLocks noGrp="1"/>
          </p:cNvSpPr>
          <p:nvPr>
            <p:ph type="dt" sz="half" idx="10"/>
          </p:nvPr>
        </p:nvSpPr>
        <p:spPr>
          <a:xfrm>
            <a:off x="7605951" y="6423914"/>
            <a:ext cx="2844799" cy="365125"/>
          </a:xfrm>
        </p:spPr>
        <p:txBody>
          <a:bodyPr vert="horz" lIns="91440" tIns="45720" rIns="91440" bIns="45720" rtlCol="0" anchor="ctr">
            <a:normAutofit/>
          </a:bodyPr>
          <a:lstStyle/>
          <a:p>
            <a:pPr>
              <a:spcAft>
                <a:spcPts val="600"/>
              </a:spcAft>
            </a:pPr>
            <a:r>
              <a:rPr lang="en-GB" kern="1200">
                <a:latin typeface="+mn-lt"/>
                <a:ea typeface="+mn-ea"/>
                <a:cs typeface="+mn-cs"/>
              </a:rPr>
              <a:t>2024</a:t>
            </a:r>
          </a:p>
        </p:txBody>
      </p:sp>
      <p:sp>
        <p:nvSpPr>
          <p:cNvPr id="4" name="Slide Number Placeholder 3">
            <a:extLst>
              <a:ext uri="{FF2B5EF4-FFF2-40B4-BE49-F238E27FC236}">
                <a16:creationId xmlns:a16="http://schemas.microsoft.com/office/drawing/2014/main" id="{3F751300-B619-C4CA-3FB2-BC42BCEA7BF0}"/>
              </a:ext>
            </a:extLst>
          </p:cNvPr>
          <p:cNvSpPr>
            <a:spLocks noGrp="1"/>
          </p:cNvSpPr>
          <p:nvPr>
            <p:ph type="sldNum" sz="quarter" idx="12"/>
          </p:nvPr>
        </p:nvSpPr>
        <p:spPr>
          <a:xfrm>
            <a:off x="10558300" y="6423914"/>
            <a:ext cx="1052510" cy="365125"/>
          </a:xfrm>
        </p:spPr>
        <p:txBody>
          <a:bodyPr vert="horz" lIns="91440" tIns="45720" rIns="91440" bIns="45720" rtlCol="0" anchor="ctr">
            <a:normAutofit/>
          </a:bodyPr>
          <a:lstStyle/>
          <a:p>
            <a:pPr>
              <a:spcAft>
                <a:spcPts val="600"/>
              </a:spcAft>
            </a:pPr>
            <a:fld id="{3A98EE3D-8CD1-4C3F-BD1C-C98C9596463C}" type="slidenum">
              <a:rPr lang="en-GB" smtClean="0"/>
              <a:pPr>
                <a:spcAft>
                  <a:spcPts val="600"/>
                </a:spcAft>
              </a:pPr>
              <a:t>13</a:t>
            </a:fld>
            <a:endParaRPr lang="en-GB"/>
          </a:p>
        </p:txBody>
      </p:sp>
    </p:spTree>
    <p:extLst>
      <p:ext uri="{BB962C8B-B14F-4D97-AF65-F5344CB8AC3E}">
        <p14:creationId xmlns:p14="http://schemas.microsoft.com/office/powerpoint/2010/main" val="2112471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C30F2E6-163E-D80D-0ABD-03C9D3C8DFBD}"/>
              </a:ext>
            </a:extLst>
          </p:cNvPr>
          <p:cNvSpPr>
            <a:spLocks noGrp="1"/>
          </p:cNvSpPr>
          <p:nvPr>
            <p:ph type="ftr" sz="quarter" idx="11"/>
          </p:nvPr>
        </p:nvSpPr>
        <p:spPr/>
        <p:txBody>
          <a:bodyPr/>
          <a:lstStyle/>
          <a:p>
            <a:pPr rtl="0"/>
            <a:r>
              <a:rPr lang="en-GB"/>
              <a:t> </a:t>
            </a:r>
            <a:endParaRPr lang="en-GB" noProof="0"/>
          </a:p>
        </p:txBody>
      </p:sp>
      <p:sp>
        <p:nvSpPr>
          <p:cNvPr id="3" name="Date Placeholder 2">
            <a:extLst>
              <a:ext uri="{FF2B5EF4-FFF2-40B4-BE49-F238E27FC236}">
                <a16:creationId xmlns:a16="http://schemas.microsoft.com/office/drawing/2014/main" id="{9719F288-BAF0-4B1E-0208-5DC203772BBA}"/>
              </a:ext>
            </a:extLst>
          </p:cNvPr>
          <p:cNvSpPr>
            <a:spLocks noGrp="1"/>
          </p:cNvSpPr>
          <p:nvPr>
            <p:ph type="dt" sz="half" idx="10"/>
          </p:nvPr>
        </p:nvSpPr>
        <p:spPr/>
        <p:txBody>
          <a:bodyPr/>
          <a:lstStyle/>
          <a:p>
            <a:pPr rtl="0"/>
            <a:r>
              <a:rPr lang="en-GB" noProof="0"/>
              <a:t>2024</a:t>
            </a:r>
          </a:p>
        </p:txBody>
      </p:sp>
      <p:sp>
        <p:nvSpPr>
          <p:cNvPr id="4" name="Slide Number Placeholder 3">
            <a:extLst>
              <a:ext uri="{FF2B5EF4-FFF2-40B4-BE49-F238E27FC236}">
                <a16:creationId xmlns:a16="http://schemas.microsoft.com/office/drawing/2014/main" id="{09CF2E80-2D72-801F-7C8A-0955E7ADCC64}"/>
              </a:ext>
            </a:extLst>
          </p:cNvPr>
          <p:cNvSpPr>
            <a:spLocks noGrp="1"/>
          </p:cNvSpPr>
          <p:nvPr>
            <p:ph type="sldNum" sz="quarter" idx="12"/>
          </p:nvPr>
        </p:nvSpPr>
        <p:spPr/>
        <p:txBody>
          <a:bodyPr/>
          <a:lstStyle/>
          <a:p>
            <a:pPr rtl="0"/>
            <a:fld id="{3A98EE3D-8CD1-4C3F-BD1C-C98C9596463C}" type="slidenum">
              <a:rPr lang="en-GB" noProof="0" smtClean="0"/>
              <a:t>14</a:t>
            </a:fld>
            <a:endParaRPr lang="en-GB" noProof="0"/>
          </a:p>
        </p:txBody>
      </p:sp>
      <p:sp>
        <p:nvSpPr>
          <p:cNvPr id="7" name="TextBox 6">
            <a:extLst>
              <a:ext uri="{FF2B5EF4-FFF2-40B4-BE49-F238E27FC236}">
                <a16:creationId xmlns:a16="http://schemas.microsoft.com/office/drawing/2014/main" id="{4A1F0AAD-FF08-64BF-95D2-1E3CD68C3656}"/>
              </a:ext>
            </a:extLst>
          </p:cNvPr>
          <p:cNvSpPr txBox="1"/>
          <p:nvPr/>
        </p:nvSpPr>
        <p:spPr>
          <a:xfrm>
            <a:off x="1218685" y="1028284"/>
            <a:ext cx="10122567" cy="53853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Useful resources:</a:t>
            </a:r>
          </a:p>
          <a:p>
            <a:r>
              <a:rPr lang="en-US"/>
              <a:t>Project Planning and timeline</a:t>
            </a:r>
          </a:p>
          <a:p>
            <a:r>
              <a:rPr lang="en-US">
                <a:ea typeface="+mn-lt"/>
                <a:cs typeface="+mn-lt"/>
                <a:hlinkClick r:id="rId2"/>
              </a:rPr>
              <a:t>Developing and managing church building projects | National Churches Trust</a:t>
            </a:r>
            <a:endParaRPr lang="en-US"/>
          </a:p>
          <a:p>
            <a:endParaRPr lang="en-US">
              <a:ea typeface="+mn-lt"/>
              <a:cs typeface="+mn-lt"/>
            </a:endParaRPr>
          </a:p>
          <a:p>
            <a:r>
              <a:rPr lang="en-US">
                <a:ea typeface="+mn-lt"/>
                <a:cs typeface="+mn-lt"/>
                <a:hlinkClick r:id="rId3"/>
              </a:rPr>
              <a:t>Project plan and risk register template | The National Lottery Heritage Fund</a:t>
            </a:r>
            <a:endParaRPr lang="en-US"/>
          </a:p>
          <a:p>
            <a:endParaRPr lang="en-US">
              <a:ea typeface="+mn-lt"/>
              <a:cs typeface="+mn-lt"/>
            </a:endParaRPr>
          </a:p>
          <a:p>
            <a:r>
              <a:rPr lang="en-US">
                <a:ea typeface="+mn-lt"/>
                <a:cs typeface="+mn-lt"/>
                <a:hlinkClick r:id="rId4"/>
              </a:rPr>
              <a:t>Project toolkits | The Churches Conservation Trust (visitchurches.org.uk)</a:t>
            </a:r>
          </a:p>
          <a:p>
            <a:endParaRPr lang="en-US"/>
          </a:p>
          <a:p>
            <a:r>
              <a:rPr lang="en-US"/>
              <a:t>Writing a case for support</a:t>
            </a:r>
          </a:p>
          <a:p>
            <a:r>
              <a:rPr lang="en-US">
                <a:ea typeface="+mn-lt"/>
                <a:cs typeface="+mn-lt"/>
                <a:hlinkClick r:id="rId5"/>
              </a:rPr>
              <a:t>Successful grant applications and building a strong case for support - Benefact Group</a:t>
            </a:r>
          </a:p>
          <a:p>
            <a:endParaRPr lang="en-US"/>
          </a:p>
          <a:p>
            <a:r>
              <a:rPr lang="en-US"/>
              <a:t>Budgeting</a:t>
            </a:r>
          </a:p>
          <a:p>
            <a:r>
              <a:rPr lang="en-US">
                <a:ea typeface="+mn-lt"/>
                <a:cs typeface="+mn-lt"/>
                <a:hlinkClick r:id="rId6"/>
              </a:rPr>
              <a:t>Project budget template | The National Lottery Heritage Fund</a:t>
            </a:r>
            <a:endParaRPr lang="en-US">
              <a:ea typeface="+mn-lt"/>
              <a:cs typeface="+mn-lt"/>
            </a:endParaRPr>
          </a:p>
          <a:p>
            <a:endParaRPr lang="en-US"/>
          </a:p>
          <a:p>
            <a:r>
              <a:rPr lang="en-US"/>
              <a:t>Procurement of services:</a:t>
            </a:r>
          </a:p>
          <a:p>
            <a:r>
              <a:rPr lang="en-US">
                <a:ea typeface="+mn-lt"/>
                <a:cs typeface="+mn-lt"/>
                <a:hlinkClick r:id="rId7"/>
              </a:rPr>
              <a:t>Procurement | The Church of England</a:t>
            </a:r>
          </a:p>
          <a:p>
            <a:endParaRPr lang="en-US"/>
          </a:p>
          <a:p>
            <a:r>
              <a:rPr lang="en-US"/>
              <a:t>Permissions</a:t>
            </a:r>
          </a:p>
          <a:p>
            <a:r>
              <a:rPr lang="en-US">
                <a:ea typeface="+mn-lt"/>
                <a:cs typeface="+mn-lt"/>
                <a:hlinkClick r:id="rId8"/>
              </a:rPr>
              <a:t>Faculty Permissions - Diocese of York</a:t>
            </a:r>
            <a:endParaRPr lang="en-US"/>
          </a:p>
        </p:txBody>
      </p:sp>
    </p:spTree>
    <p:extLst>
      <p:ext uri="{BB962C8B-B14F-4D97-AF65-F5344CB8AC3E}">
        <p14:creationId xmlns:p14="http://schemas.microsoft.com/office/powerpoint/2010/main" val="3043841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CA00A60-72AE-7229-583D-FAD5D29C07D1}"/>
              </a:ext>
            </a:extLst>
          </p:cNvPr>
          <p:cNvSpPr>
            <a:spLocks noGrp="1"/>
          </p:cNvSpPr>
          <p:nvPr>
            <p:ph type="title"/>
          </p:nvPr>
        </p:nvSpPr>
        <p:spPr>
          <a:xfrm>
            <a:off x="581192" y="731520"/>
            <a:ext cx="11029616" cy="606552"/>
          </a:xfrm>
        </p:spPr>
        <p:txBody>
          <a:bodyPr>
            <a:normAutofit/>
          </a:bodyPr>
          <a:lstStyle/>
          <a:p>
            <a:r>
              <a:rPr lang="en-US" sz="2400"/>
              <a:t>Applying to trusts &amp; foundations: Identifying your Prospects</a:t>
            </a:r>
          </a:p>
        </p:txBody>
      </p:sp>
      <p:sp>
        <p:nvSpPr>
          <p:cNvPr id="2" name="Footer Placeholder 1">
            <a:extLst>
              <a:ext uri="{FF2B5EF4-FFF2-40B4-BE49-F238E27FC236}">
                <a16:creationId xmlns:a16="http://schemas.microsoft.com/office/drawing/2014/main" id="{35236554-ACE1-0B9A-CEEF-AFD7FF792657}"/>
              </a:ext>
            </a:extLst>
          </p:cNvPr>
          <p:cNvSpPr>
            <a:spLocks noGrp="1"/>
          </p:cNvSpPr>
          <p:nvPr>
            <p:ph type="ftr" sz="quarter" idx="11"/>
          </p:nvPr>
        </p:nvSpPr>
        <p:spPr>
          <a:xfrm>
            <a:off x="581192" y="6423914"/>
            <a:ext cx="6917210" cy="365125"/>
          </a:xfrm>
        </p:spPr>
        <p:txBody>
          <a:bodyPr anchor="ctr">
            <a:normAutofit/>
          </a:bodyPr>
          <a:lstStyle/>
          <a:p>
            <a:pPr rtl="0">
              <a:spcAft>
                <a:spcPts val="600"/>
              </a:spcAft>
            </a:pPr>
            <a:r>
              <a:rPr lang="en-GB"/>
              <a:t> </a:t>
            </a:r>
            <a:endParaRPr lang="en-GB" noProof="0"/>
          </a:p>
        </p:txBody>
      </p:sp>
      <p:sp>
        <p:nvSpPr>
          <p:cNvPr id="3" name="Date Placeholder 2">
            <a:extLst>
              <a:ext uri="{FF2B5EF4-FFF2-40B4-BE49-F238E27FC236}">
                <a16:creationId xmlns:a16="http://schemas.microsoft.com/office/drawing/2014/main" id="{ADA2611F-FE3F-9394-BA8C-EE73160B0626}"/>
              </a:ext>
            </a:extLst>
          </p:cNvPr>
          <p:cNvSpPr>
            <a:spLocks noGrp="1"/>
          </p:cNvSpPr>
          <p:nvPr>
            <p:ph type="dt" sz="half" idx="10"/>
          </p:nvPr>
        </p:nvSpPr>
        <p:spPr>
          <a:xfrm>
            <a:off x="7605951" y="6423914"/>
            <a:ext cx="2844799" cy="365125"/>
          </a:xfrm>
        </p:spPr>
        <p:txBody>
          <a:bodyPr anchor="ctr">
            <a:normAutofit/>
          </a:bodyPr>
          <a:lstStyle/>
          <a:p>
            <a:pPr rtl="0">
              <a:spcAft>
                <a:spcPts val="600"/>
              </a:spcAft>
            </a:pPr>
            <a:r>
              <a:rPr lang="en-GB" noProof="0"/>
              <a:t>2024</a:t>
            </a:r>
          </a:p>
        </p:txBody>
      </p:sp>
      <p:sp>
        <p:nvSpPr>
          <p:cNvPr id="4" name="Slide Number Placeholder 3">
            <a:extLst>
              <a:ext uri="{FF2B5EF4-FFF2-40B4-BE49-F238E27FC236}">
                <a16:creationId xmlns:a16="http://schemas.microsoft.com/office/drawing/2014/main" id="{938AB53A-179D-19CB-7D1E-6CBF129B9610}"/>
              </a:ext>
            </a:extLst>
          </p:cNvPr>
          <p:cNvSpPr>
            <a:spLocks noGrp="1"/>
          </p:cNvSpPr>
          <p:nvPr>
            <p:ph type="sldNum" sz="quarter" idx="12"/>
          </p:nvPr>
        </p:nvSpPr>
        <p:spPr>
          <a:xfrm>
            <a:off x="10558300" y="6423914"/>
            <a:ext cx="1052510" cy="365125"/>
          </a:xfrm>
        </p:spPr>
        <p:txBody>
          <a:bodyPr anchor="ctr">
            <a:normAutofit/>
          </a:bodyPr>
          <a:lstStyle/>
          <a:p>
            <a:pPr rtl="0">
              <a:spcAft>
                <a:spcPts val="600"/>
              </a:spcAft>
            </a:pPr>
            <a:fld id="{3A98EE3D-8CD1-4C3F-BD1C-C98C9596463C}" type="slidenum">
              <a:rPr lang="en-GB" noProof="0" smtClean="0"/>
              <a:pPr rtl="0">
                <a:spcAft>
                  <a:spcPts val="600"/>
                </a:spcAft>
              </a:pPr>
              <a:t>15</a:t>
            </a:fld>
            <a:endParaRPr lang="en-GB" noProof="0"/>
          </a:p>
        </p:txBody>
      </p:sp>
      <p:sp>
        <p:nvSpPr>
          <p:cNvPr id="6" name="TextBox 5">
            <a:extLst>
              <a:ext uri="{FF2B5EF4-FFF2-40B4-BE49-F238E27FC236}">
                <a16:creationId xmlns:a16="http://schemas.microsoft.com/office/drawing/2014/main" id="{95B46EFB-72F9-0B0C-97BF-4DD9E0D3AE06}"/>
              </a:ext>
            </a:extLst>
          </p:cNvPr>
          <p:cNvSpPr txBox="1"/>
          <p:nvPr/>
        </p:nvSpPr>
        <p:spPr>
          <a:xfrm>
            <a:off x="4040815" y="1797098"/>
            <a:ext cx="428287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hlinkClick r:id="rId2"/>
              </a:rPr>
              <a:t>Grants &amp; Fundraising - Diocese of York</a:t>
            </a:r>
            <a:endParaRPr lang="en-US"/>
          </a:p>
        </p:txBody>
      </p:sp>
      <p:pic>
        <p:nvPicPr>
          <p:cNvPr id="8" name="Picture 7" descr="A yellow cartoon character with a red shield&#10;&#10;Description automatically generated">
            <a:extLst>
              <a:ext uri="{FF2B5EF4-FFF2-40B4-BE49-F238E27FC236}">
                <a16:creationId xmlns:a16="http://schemas.microsoft.com/office/drawing/2014/main" id="{0854B0F9-D2AF-3675-57C2-C544F81FE413}"/>
              </a:ext>
            </a:extLst>
          </p:cNvPr>
          <p:cNvPicPr>
            <a:picLocks noChangeAspect="1"/>
          </p:cNvPicPr>
          <p:nvPr/>
        </p:nvPicPr>
        <p:blipFill>
          <a:blip r:embed="rId3"/>
          <a:stretch>
            <a:fillRect/>
          </a:stretch>
        </p:blipFill>
        <p:spPr>
          <a:xfrm>
            <a:off x="1462921" y="1486500"/>
            <a:ext cx="702712" cy="989436"/>
          </a:xfrm>
          <a:prstGeom prst="rect">
            <a:avLst/>
          </a:prstGeom>
        </p:spPr>
      </p:pic>
      <p:sp>
        <p:nvSpPr>
          <p:cNvPr id="9" name="TextBox 8">
            <a:extLst>
              <a:ext uri="{FF2B5EF4-FFF2-40B4-BE49-F238E27FC236}">
                <a16:creationId xmlns:a16="http://schemas.microsoft.com/office/drawing/2014/main" id="{A782C541-7AD5-E52B-FD63-8F94DE5CA0C4}"/>
              </a:ext>
            </a:extLst>
          </p:cNvPr>
          <p:cNvSpPr txBox="1"/>
          <p:nvPr/>
        </p:nvSpPr>
        <p:spPr>
          <a:xfrm>
            <a:off x="4041880" y="3019183"/>
            <a:ext cx="447775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hlinkClick r:id="rId4"/>
              </a:rPr>
              <a:t>ChurchCare grants | The Church of England</a:t>
            </a:r>
            <a:endParaRPr lang="en-US"/>
          </a:p>
        </p:txBody>
      </p:sp>
      <p:pic>
        <p:nvPicPr>
          <p:cNvPr id="11" name="Picture 10" descr="A close-up of a logo&#10;&#10;Description automatically generated">
            <a:extLst>
              <a:ext uri="{FF2B5EF4-FFF2-40B4-BE49-F238E27FC236}">
                <a16:creationId xmlns:a16="http://schemas.microsoft.com/office/drawing/2014/main" id="{2D34CF37-9E3A-8AAC-FAAD-797C8946ED0B}"/>
              </a:ext>
            </a:extLst>
          </p:cNvPr>
          <p:cNvPicPr>
            <a:picLocks noChangeAspect="1"/>
          </p:cNvPicPr>
          <p:nvPr/>
        </p:nvPicPr>
        <p:blipFill>
          <a:blip r:embed="rId5"/>
          <a:stretch>
            <a:fillRect/>
          </a:stretch>
        </p:blipFill>
        <p:spPr>
          <a:xfrm>
            <a:off x="782053" y="2907631"/>
            <a:ext cx="2286000" cy="762000"/>
          </a:xfrm>
          <a:prstGeom prst="rect">
            <a:avLst/>
          </a:prstGeom>
        </p:spPr>
      </p:pic>
      <p:pic>
        <p:nvPicPr>
          <p:cNvPr id="12" name="Picture 11" descr="A green and blue text&#10;&#10;Description automatically generated">
            <a:extLst>
              <a:ext uri="{FF2B5EF4-FFF2-40B4-BE49-F238E27FC236}">
                <a16:creationId xmlns:a16="http://schemas.microsoft.com/office/drawing/2014/main" id="{AC4D53FD-27A8-51B6-A0A6-DA6EFBC24A5A}"/>
              </a:ext>
            </a:extLst>
          </p:cNvPr>
          <p:cNvPicPr>
            <a:picLocks noChangeAspect="1"/>
          </p:cNvPicPr>
          <p:nvPr/>
        </p:nvPicPr>
        <p:blipFill>
          <a:blip r:embed="rId6"/>
          <a:stretch>
            <a:fillRect/>
          </a:stretch>
        </p:blipFill>
        <p:spPr>
          <a:xfrm>
            <a:off x="784559" y="3956886"/>
            <a:ext cx="2762250" cy="628650"/>
          </a:xfrm>
          <a:prstGeom prst="rect">
            <a:avLst/>
          </a:prstGeom>
        </p:spPr>
      </p:pic>
      <p:sp>
        <p:nvSpPr>
          <p:cNvPr id="13" name="TextBox 12">
            <a:extLst>
              <a:ext uri="{FF2B5EF4-FFF2-40B4-BE49-F238E27FC236}">
                <a16:creationId xmlns:a16="http://schemas.microsoft.com/office/drawing/2014/main" id="{A3727080-3D9A-18C5-6844-1A1DDB58DA83}"/>
              </a:ext>
            </a:extLst>
          </p:cNvPr>
          <p:cNvSpPr txBox="1"/>
          <p:nvPr/>
        </p:nvSpPr>
        <p:spPr>
          <a:xfrm>
            <a:off x="4037503" y="3952211"/>
            <a:ext cx="429727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hlinkClick r:id="rId7"/>
              </a:rPr>
              <a:t>General Funds - Community Support North Yorkshire (communitysupportny.org.uk)</a:t>
            </a:r>
            <a:endParaRPr lang="en-US"/>
          </a:p>
        </p:txBody>
      </p:sp>
      <p:pic>
        <p:nvPicPr>
          <p:cNvPr id="14" name="Picture 13" descr="A blue and white logo&#10;&#10;Description automatically generated">
            <a:extLst>
              <a:ext uri="{FF2B5EF4-FFF2-40B4-BE49-F238E27FC236}">
                <a16:creationId xmlns:a16="http://schemas.microsoft.com/office/drawing/2014/main" id="{B148A764-2A75-3246-EC72-0FF70969D630}"/>
              </a:ext>
            </a:extLst>
          </p:cNvPr>
          <p:cNvPicPr>
            <a:picLocks noChangeAspect="1"/>
          </p:cNvPicPr>
          <p:nvPr/>
        </p:nvPicPr>
        <p:blipFill>
          <a:blip r:embed="rId8"/>
          <a:stretch>
            <a:fillRect/>
          </a:stretch>
        </p:blipFill>
        <p:spPr>
          <a:xfrm>
            <a:off x="782805" y="5107155"/>
            <a:ext cx="2124075" cy="714375"/>
          </a:xfrm>
          <a:prstGeom prst="rect">
            <a:avLst/>
          </a:prstGeom>
        </p:spPr>
      </p:pic>
      <p:sp>
        <p:nvSpPr>
          <p:cNvPr id="15" name="TextBox 14">
            <a:extLst>
              <a:ext uri="{FF2B5EF4-FFF2-40B4-BE49-F238E27FC236}">
                <a16:creationId xmlns:a16="http://schemas.microsoft.com/office/drawing/2014/main" id="{8F008203-8845-571B-230C-8E25544A1964}"/>
              </a:ext>
            </a:extLst>
          </p:cNvPr>
          <p:cNvSpPr txBox="1"/>
          <p:nvPr/>
        </p:nvSpPr>
        <p:spPr>
          <a:xfrm>
            <a:off x="4709290" y="5010203"/>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6" name="TextBox 15">
            <a:extLst>
              <a:ext uri="{FF2B5EF4-FFF2-40B4-BE49-F238E27FC236}">
                <a16:creationId xmlns:a16="http://schemas.microsoft.com/office/drawing/2014/main" id="{8A5EE41A-C7AB-7B85-B0D9-960828DFA4CE}"/>
              </a:ext>
            </a:extLst>
          </p:cNvPr>
          <p:cNvSpPr txBox="1"/>
          <p:nvPr/>
        </p:nvSpPr>
        <p:spPr>
          <a:xfrm>
            <a:off x="4052549" y="5371125"/>
            <a:ext cx="427144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hlinkClick r:id="rId9"/>
              </a:rPr>
              <a:t>Subscribe to Church Grants | Church Grants</a:t>
            </a:r>
            <a:endParaRPr lang="en-US"/>
          </a:p>
        </p:txBody>
      </p:sp>
    </p:spTree>
    <p:extLst>
      <p:ext uri="{BB962C8B-B14F-4D97-AF65-F5344CB8AC3E}">
        <p14:creationId xmlns:p14="http://schemas.microsoft.com/office/powerpoint/2010/main" val="1024081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8755B43-F103-0221-BFEB-7F631FCCE1E1}"/>
              </a:ext>
            </a:extLst>
          </p:cNvPr>
          <p:cNvSpPr txBox="1"/>
          <p:nvPr/>
        </p:nvSpPr>
        <p:spPr>
          <a:xfrm>
            <a:off x="609906" y="702156"/>
            <a:ext cx="3568661" cy="118872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2600" cap="all">
                <a:solidFill>
                  <a:schemeClr val="tx1">
                    <a:lumMod val="75000"/>
                    <a:lumOff val="25000"/>
                  </a:schemeClr>
                </a:solidFill>
                <a:latin typeface="+mj-lt"/>
                <a:ea typeface="+mj-ea"/>
                <a:cs typeface="+mj-cs"/>
              </a:rPr>
              <a:t>Funding Criteria:  Writing an Application </a:t>
            </a:r>
          </a:p>
        </p:txBody>
      </p:sp>
      <p:sp>
        <p:nvSpPr>
          <p:cNvPr id="9" name="TextBox 8">
            <a:extLst>
              <a:ext uri="{FF2B5EF4-FFF2-40B4-BE49-F238E27FC236}">
                <a16:creationId xmlns:a16="http://schemas.microsoft.com/office/drawing/2014/main" id="{5A42901D-6EA7-A3C2-2AE9-06E5B9139E98}"/>
              </a:ext>
            </a:extLst>
          </p:cNvPr>
          <p:cNvSpPr txBox="1"/>
          <p:nvPr/>
        </p:nvSpPr>
        <p:spPr>
          <a:xfrm>
            <a:off x="609906" y="2340864"/>
            <a:ext cx="3568661" cy="363448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20000"/>
              </a:spcBef>
              <a:spcAft>
                <a:spcPts val="600"/>
              </a:spcAft>
              <a:buClr>
                <a:schemeClr val="accent1"/>
              </a:buClr>
              <a:buSzPct val="92000"/>
            </a:pPr>
            <a:r>
              <a:rPr lang="en-US" sz="1500" kern="1200">
                <a:solidFill>
                  <a:schemeClr val="tx1">
                    <a:lumMod val="75000"/>
                    <a:lumOff val="25000"/>
                  </a:schemeClr>
                </a:solidFill>
                <a:latin typeface="+mn-lt"/>
                <a:ea typeface="+mn-ea"/>
                <a:cs typeface="+mn-cs"/>
              </a:rPr>
              <a:t>Read the Guidance</a:t>
            </a:r>
          </a:p>
          <a:p>
            <a:pPr>
              <a:lnSpc>
                <a:spcPct val="90000"/>
              </a:lnSpc>
              <a:spcBef>
                <a:spcPct val="20000"/>
              </a:spcBef>
              <a:spcAft>
                <a:spcPts val="600"/>
              </a:spcAft>
              <a:buClr>
                <a:schemeClr val="accent1"/>
              </a:buClr>
              <a:buSzPct val="92000"/>
            </a:pPr>
            <a:r>
              <a:rPr lang="en-US" sz="1500" kern="1200">
                <a:solidFill>
                  <a:schemeClr val="tx1">
                    <a:lumMod val="75000"/>
                    <a:lumOff val="25000"/>
                  </a:schemeClr>
                </a:solidFill>
                <a:latin typeface="+mn-lt"/>
                <a:ea typeface="+mn-ea"/>
                <a:cs typeface="+mn-cs"/>
              </a:rPr>
              <a:t>Research the Funder</a:t>
            </a:r>
          </a:p>
          <a:p>
            <a:pPr>
              <a:lnSpc>
                <a:spcPct val="90000"/>
              </a:lnSpc>
              <a:spcBef>
                <a:spcPct val="20000"/>
              </a:spcBef>
              <a:spcAft>
                <a:spcPts val="600"/>
              </a:spcAft>
              <a:buClr>
                <a:schemeClr val="accent1"/>
              </a:buClr>
              <a:buSzPct val="92000"/>
            </a:pPr>
            <a:r>
              <a:rPr lang="en-US" sz="1500" kern="1200">
                <a:solidFill>
                  <a:schemeClr val="tx1">
                    <a:lumMod val="75000"/>
                    <a:lumOff val="25000"/>
                  </a:schemeClr>
                </a:solidFill>
                <a:latin typeface="+mn-lt"/>
                <a:ea typeface="+mn-ea"/>
                <a:cs typeface="+mn-cs"/>
              </a:rPr>
              <a:t>Never Assume </a:t>
            </a:r>
          </a:p>
          <a:p>
            <a:pPr>
              <a:lnSpc>
                <a:spcPct val="90000"/>
              </a:lnSpc>
              <a:spcBef>
                <a:spcPct val="20000"/>
              </a:spcBef>
              <a:spcAft>
                <a:spcPts val="600"/>
              </a:spcAft>
              <a:buClr>
                <a:schemeClr val="accent1"/>
              </a:buClr>
              <a:buSzPct val="92000"/>
            </a:pPr>
            <a:endParaRPr lang="en-US" sz="1500" kern="1200">
              <a:solidFill>
                <a:schemeClr val="tx1">
                  <a:lumMod val="75000"/>
                  <a:lumOff val="25000"/>
                </a:schemeClr>
              </a:solidFill>
              <a:latin typeface="+mn-lt"/>
              <a:ea typeface="+mn-ea"/>
              <a:cs typeface="+mn-cs"/>
            </a:endParaRPr>
          </a:p>
          <a:p>
            <a:pPr>
              <a:lnSpc>
                <a:spcPct val="90000"/>
              </a:lnSpc>
              <a:spcBef>
                <a:spcPct val="20000"/>
              </a:spcBef>
              <a:spcAft>
                <a:spcPts val="600"/>
              </a:spcAft>
              <a:buClr>
                <a:schemeClr val="accent1"/>
              </a:buClr>
              <a:buSzPct val="92000"/>
            </a:pPr>
            <a:endParaRPr lang="en-US" sz="1500" kern="1200">
              <a:solidFill>
                <a:schemeClr val="tx1">
                  <a:lumMod val="75000"/>
                  <a:lumOff val="25000"/>
                </a:schemeClr>
              </a:solidFill>
              <a:latin typeface="+mn-lt"/>
              <a:ea typeface="+mn-ea"/>
              <a:cs typeface="+mn-cs"/>
            </a:endParaRPr>
          </a:p>
          <a:p>
            <a:pPr>
              <a:lnSpc>
                <a:spcPct val="90000"/>
              </a:lnSpc>
              <a:spcBef>
                <a:spcPct val="20000"/>
              </a:spcBef>
              <a:spcAft>
                <a:spcPts val="600"/>
              </a:spcAft>
              <a:buClr>
                <a:schemeClr val="accent1"/>
              </a:buClr>
              <a:buSzPct val="92000"/>
            </a:pPr>
            <a:r>
              <a:rPr lang="en-US" sz="1500" b="1" kern="1200">
                <a:solidFill>
                  <a:schemeClr val="tx1">
                    <a:lumMod val="75000"/>
                    <a:lumOff val="25000"/>
                  </a:schemeClr>
                </a:solidFill>
                <a:latin typeface="+mn-lt"/>
                <a:ea typeface="+mn-ea"/>
                <a:cs typeface="+mn-cs"/>
              </a:rPr>
              <a:t>The So What Question</a:t>
            </a:r>
          </a:p>
          <a:p>
            <a:pPr>
              <a:lnSpc>
                <a:spcPct val="90000"/>
              </a:lnSpc>
              <a:spcBef>
                <a:spcPct val="20000"/>
              </a:spcBef>
              <a:spcAft>
                <a:spcPts val="600"/>
              </a:spcAft>
              <a:buClr>
                <a:schemeClr val="accent1"/>
              </a:buClr>
              <a:buSzPct val="92000"/>
            </a:pPr>
            <a:endParaRPr lang="en-US" sz="1500" kern="1200">
              <a:solidFill>
                <a:schemeClr val="tx1">
                  <a:lumMod val="75000"/>
                  <a:lumOff val="25000"/>
                </a:schemeClr>
              </a:solidFill>
              <a:latin typeface="+mn-lt"/>
              <a:ea typeface="+mn-ea"/>
              <a:cs typeface="+mn-cs"/>
            </a:endParaRPr>
          </a:p>
          <a:p>
            <a:pPr>
              <a:lnSpc>
                <a:spcPct val="90000"/>
              </a:lnSpc>
              <a:spcBef>
                <a:spcPct val="20000"/>
              </a:spcBef>
              <a:spcAft>
                <a:spcPts val="600"/>
              </a:spcAft>
              <a:buClr>
                <a:schemeClr val="accent1"/>
              </a:buClr>
              <a:buSzPct val="92000"/>
            </a:pPr>
            <a:r>
              <a:rPr lang="en-US" sz="1500" kern="1200">
                <a:solidFill>
                  <a:schemeClr val="tx1">
                    <a:lumMod val="75000"/>
                    <a:lumOff val="25000"/>
                  </a:schemeClr>
                </a:solidFill>
                <a:latin typeface="+mn-lt"/>
                <a:ea typeface="+mn-ea"/>
                <a:cs typeface="+mn-cs"/>
              </a:rPr>
              <a:t>What problems does your project solve?</a:t>
            </a:r>
          </a:p>
          <a:p>
            <a:pPr>
              <a:lnSpc>
                <a:spcPct val="90000"/>
              </a:lnSpc>
              <a:spcBef>
                <a:spcPct val="20000"/>
              </a:spcBef>
              <a:spcAft>
                <a:spcPts val="600"/>
              </a:spcAft>
              <a:buClr>
                <a:schemeClr val="accent1"/>
              </a:buClr>
              <a:buSzPct val="92000"/>
            </a:pPr>
            <a:r>
              <a:rPr lang="en-US" sz="1500" kern="1200">
                <a:solidFill>
                  <a:schemeClr val="tx1">
                    <a:lumMod val="75000"/>
                    <a:lumOff val="25000"/>
                  </a:schemeClr>
                </a:solidFill>
                <a:latin typeface="+mn-lt"/>
                <a:ea typeface="+mn-ea"/>
                <a:cs typeface="+mn-cs"/>
              </a:rPr>
              <a:t>Why is it a problem?</a:t>
            </a:r>
          </a:p>
          <a:p>
            <a:pPr>
              <a:lnSpc>
                <a:spcPct val="90000"/>
              </a:lnSpc>
              <a:spcBef>
                <a:spcPct val="20000"/>
              </a:spcBef>
              <a:spcAft>
                <a:spcPts val="600"/>
              </a:spcAft>
              <a:buClr>
                <a:schemeClr val="accent1"/>
              </a:buClr>
              <a:buSzPct val="92000"/>
            </a:pPr>
            <a:r>
              <a:rPr lang="en-US" sz="1500" kern="1200">
                <a:solidFill>
                  <a:schemeClr val="tx1">
                    <a:lumMod val="75000"/>
                    <a:lumOff val="25000"/>
                  </a:schemeClr>
                </a:solidFill>
                <a:latin typeface="+mn-lt"/>
                <a:ea typeface="+mn-ea"/>
                <a:cs typeface="+mn-cs"/>
              </a:rPr>
              <a:t>Why is that a problem?</a:t>
            </a:r>
          </a:p>
          <a:p>
            <a:pPr>
              <a:lnSpc>
                <a:spcPct val="90000"/>
              </a:lnSpc>
              <a:spcBef>
                <a:spcPct val="20000"/>
              </a:spcBef>
              <a:spcAft>
                <a:spcPts val="600"/>
              </a:spcAft>
              <a:buClr>
                <a:schemeClr val="accent1"/>
              </a:buClr>
              <a:buSzPct val="92000"/>
            </a:pPr>
            <a:r>
              <a:rPr lang="en-US" sz="1500" kern="1200">
                <a:solidFill>
                  <a:schemeClr val="tx1">
                    <a:lumMod val="75000"/>
                    <a:lumOff val="25000"/>
                  </a:schemeClr>
                </a:solidFill>
                <a:latin typeface="+mn-lt"/>
                <a:ea typeface="+mn-ea"/>
                <a:cs typeface="+mn-cs"/>
              </a:rPr>
              <a:t>So What?</a:t>
            </a:r>
          </a:p>
        </p:txBody>
      </p:sp>
      <p:sp>
        <p:nvSpPr>
          <p:cNvPr id="2" name="Footer Placeholder 1">
            <a:extLst>
              <a:ext uri="{FF2B5EF4-FFF2-40B4-BE49-F238E27FC236}">
                <a16:creationId xmlns:a16="http://schemas.microsoft.com/office/drawing/2014/main" id="{961A511C-5AB2-F483-0AA9-869619C5097D}"/>
              </a:ext>
            </a:extLst>
          </p:cNvPr>
          <p:cNvSpPr>
            <a:spLocks noGrp="1"/>
          </p:cNvSpPr>
          <p:nvPr>
            <p:ph type="ftr" sz="quarter" idx="11"/>
          </p:nvPr>
        </p:nvSpPr>
        <p:spPr>
          <a:xfrm>
            <a:off x="581192" y="6423914"/>
            <a:ext cx="6917210" cy="365125"/>
          </a:xfrm>
        </p:spPr>
        <p:txBody>
          <a:bodyPr vert="horz" lIns="91440" tIns="45720" rIns="91440" bIns="45720" rtlCol="0" anchor="ctr">
            <a:normAutofit/>
          </a:bodyPr>
          <a:lstStyle/>
          <a:p>
            <a:pPr>
              <a:spcAft>
                <a:spcPts val="600"/>
              </a:spcAft>
            </a:pPr>
            <a:r>
              <a:rPr lang="en-GB"/>
              <a:t> </a:t>
            </a:r>
            <a:endParaRPr lang="en-GB" kern="1200" cap="all">
              <a:latin typeface="+mn-lt"/>
              <a:ea typeface="+mn-ea"/>
              <a:cs typeface="+mn-cs"/>
            </a:endParaRPr>
          </a:p>
        </p:txBody>
      </p:sp>
      <p:pic>
        <p:nvPicPr>
          <p:cNvPr id="11" name="Picture 10" descr="How To Use ChatGPT as a Creative Writing Partner | Entrepreneur">
            <a:extLst>
              <a:ext uri="{FF2B5EF4-FFF2-40B4-BE49-F238E27FC236}">
                <a16:creationId xmlns:a16="http://schemas.microsoft.com/office/drawing/2014/main" id="{4374BDEC-3716-6F75-526E-5122A8F0745C}"/>
              </a:ext>
            </a:extLst>
          </p:cNvPr>
          <p:cNvPicPr>
            <a:picLocks noChangeAspect="1"/>
          </p:cNvPicPr>
          <p:nvPr/>
        </p:nvPicPr>
        <p:blipFill>
          <a:blip r:embed="rId2"/>
          <a:srcRect l="23438" r="3225" b="-1"/>
          <a:stretch/>
        </p:blipFill>
        <p:spPr>
          <a:xfrm>
            <a:off x="4657344" y="10"/>
            <a:ext cx="7534656" cy="6857990"/>
          </a:xfrm>
          <a:prstGeom prst="rect">
            <a:avLst/>
          </a:prstGeom>
          <a:noFill/>
        </p:spPr>
      </p:pic>
      <p:sp>
        <p:nvSpPr>
          <p:cNvPr id="3" name="Date Placeholder 2">
            <a:extLst>
              <a:ext uri="{FF2B5EF4-FFF2-40B4-BE49-F238E27FC236}">
                <a16:creationId xmlns:a16="http://schemas.microsoft.com/office/drawing/2014/main" id="{F6B97521-912A-649E-805F-A85F6393AD1B}"/>
              </a:ext>
            </a:extLst>
          </p:cNvPr>
          <p:cNvSpPr>
            <a:spLocks noGrp="1"/>
          </p:cNvSpPr>
          <p:nvPr>
            <p:ph type="dt" sz="half" idx="10"/>
          </p:nvPr>
        </p:nvSpPr>
        <p:spPr>
          <a:xfrm>
            <a:off x="7605951" y="6423914"/>
            <a:ext cx="2844799" cy="365125"/>
          </a:xfrm>
        </p:spPr>
        <p:txBody>
          <a:bodyPr vert="horz" lIns="91440" tIns="45720" rIns="91440" bIns="45720" rtlCol="0" anchor="ctr">
            <a:normAutofit/>
          </a:bodyPr>
          <a:lstStyle/>
          <a:p>
            <a:pPr>
              <a:spcAft>
                <a:spcPts val="600"/>
              </a:spcAft>
            </a:pPr>
            <a:r>
              <a:rPr lang="en-GB" kern="1200">
                <a:latin typeface="+mn-lt"/>
                <a:ea typeface="+mn-ea"/>
                <a:cs typeface="+mn-cs"/>
              </a:rPr>
              <a:t>2024</a:t>
            </a:r>
          </a:p>
        </p:txBody>
      </p:sp>
      <p:sp>
        <p:nvSpPr>
          <p:cNvPr id="4" name="Slide Number Placeholder 3">
            <a:extLst>
              <a:ext uri="{FF2B5EF4-FFF2-40B4-BE49-F238E27FC236}">
                <a16:creationId xmlns:a16="http://schemas.microsoft.com/office/drawing/2014/main" id="{5ED6D51B-898F-8B9E-0696-6A3CEF8AB352}"/>
              </a:ext>
            </a:extLst>
          </p:cNvPr>
          <p:cNvSpPr>
            <a:spLocks noGrp="1"/>
          </p:cNvSpPr>
          <p:nvPr>
            <p:ph type="sldNum" sz="quarter" idx="12"/>
          </p:nvPr>
        </p:nvSpPr>
        <p:spPr>
          <a:xfrm>
            <a:off x="10558300" y="6423914"/>
            <a:ext cx="1052510" cy="365125"/>
          </a:xfrm>
        </p:spPr>
        <p:txBody>
          <a:bodyPr vert="horz" lIns="91440" tIns="45720" rIns="91440" bIns="45720" rtlCol="0" anchor="ctr">
            <a:normAutofit/>
          </a:bodyPr>
          <a:lstStyle/>
          <a:p>
            <a:pPr>
              <a:spcAft>
                <a:spcPts val="600"/>
              </a:spcAft>
            </a:pPr>
            <a:fld id="{3A98EE3D-8CD1-4C3F-BD1C-C98C9596463C}" type="slidenum">
              <a:rPr lang="en-GB" smtClean="0"/>
              <a:pPr>
                <a:spcAft>
                  <a:spcPts val="600"/>
                </a:spcAft>
              </a:pPr>
              <a:t>16</a:t>
            </a:fld>
            <a:endParaRPr lang="en-GB"/>
          </a:p>
        </p:txBody>
      </p:sp>
    </p:spTree>
    <p:extLst>
      <p:ext uri="{BB962C8B-B14F-4D97-AF65-F5344CB8AC3E}">
        <p14:creationId xmlns:p14="http://schemas.microsoft.com/office/powerpoint/2010/main" val="1173503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D7EE24-F93B-3F33-3CCC-79E0108F78D1}"/>
              </a:ext>
            </a:extLst>
          </p:cNvPr>
          <p:cNvSpPr txBox="1"/>
          <p:nvPr/>
        </p:nvSpPr>
        <p:spPr>
          <a:xfrm>
            <a:off x="581192" y="731520"/>
            <a:ext cx="11029616" cy="987552"/>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endParaRPr lang="en-US" sz="2600" cap="all">
              <a:solidFill>
                <a:schemeClr val="tx1">
                  <a:lumMod val="75000"/>
                  <a:lumOff val="25000"/>
                </a:schemeClr>
              </a:solidFill>
              <a:latin typeface="+mj-lt"/>
              <a:ea typeface="+mj-ea"/>
              <a:cs typeface="+mj-cs"/>
            </a:endParaRPr>
          </a:p>
          <a:p>
            <a:pPr>
              <a:lnSpc>
                <a:spcPct val="90000"/>
              </a:lnSpc>
              <a:spcBef>
                <a:spcPct val="0"/>
              </a:spcBef>
              <a:spcAft>
                <a:spcPts val="600"/>
              </a:spcAft>
            </a:pPr>
            <a:r>
              <a:rPr lang="en-US" sz="2600" cap="all">
                <a:solidFill>
                  <a:schemeClr val="tx1">
                    <a:lumMod val="75000"/>
                    <a:lumOff val="25000"/>
                  </a:schemeClr>
                </a:solidFill>
                <a:latin typeface="+mj-lt"/>
                <a:ea typeface="+mj-ea"/>
                <a:cs typeface="+mj-cs"/>
              </a:rPr>
              <a:t>Tell the story: Case for Support </a:t>
            </a:r>
          </a:p>
          <a:p>
            <a:pPr>
              <a:lnSpc>
                <a:spcPct val="90000"/>
              </a:lnSpc>
              <a:spcBef>
                <a:spcPct val="0"/>
              </a:spcBef>
              <a:spcAft>
                <a:spcPts val="600"/>
              </a:spcAft>
            </a:pPr>
            <a:endParaRPr lang="en-US" sz="2600" cap="all">
              <a:solidFill>
                <a:schemeClr val="tx1">
                  <a:lumMod val="75000"/>
                  <a:lumOff val="25000"/>
                </a:schemeClr>
              </a:solidFill>
              <a:latin typeface="+mj-lt"/>
              <a:ea typeface="+mj-ea"/>
              <a:cs typeface="+mj-cs"/>
            </a:endParaRPr>
          </a:p>
        </p:txBody>
      </p:sp>
      <p:sp>
        <p:nvSpPr>
          <p:cNvPr id="2" name="Footer Placeholder 1">
            <a:extLst>
              <a:ext uri="{FF2B5EF4-FFF2-40B4-BE49-F238E27FC236}">
                <a16:creationId xmlns:a16="http://schemas.microsoft.com/office/drawing/2014/main" id="{EBE87B0A-262F-0018-6CB2-D798D33CC6E5}"/>
              </a:ext>
            </a:extLst>
          </p:cNvPr>
          <p:cNvSpPr>
            <a:spLocks noGrp="1"/>
          </p:cNvSpPr>
          <p:nvPr>
            <p:ph type="ftr" sz="quarter" idx="11"/>
          </p:nvPr>
        </p:nvSpPr>
        <p:spPr>
          <a:xfrm>
            <a:off x="581192" y="6423914"/>
            <a:ext cx="6917210" cy="365125"/>
          </a:xfrm>
        </p:spPr>
        <p:txBody>
          <a:bodyPr vert="horz" lIns="91440" tIns="45720" rIns="91440" bIns="45720" rtlCol="0" anchor="ctr">
            <a:normAutofit/>
          </a:bodyPr>
          <a:lstStyle/>
          <a:p>
            <a:pPr>
              <a:spcAft>
                <a:spcPts val="600"/>
              </a:spcAft>
            </a:pPr>
            <a:r>
              <a:rPr lang="en-GB"/>
              <a:t> </a:t>
            </a:r>
            <a:endParaRPr lang="en-GB" kern="1200" cap="all">
              <a:latin typeface="+mn-lt"/>
              <a:ea typeface="+mn-ea"/>
              <a:cs typeface="+mn-cs"/>
            </a:endParaRPr>
          </a:p>
        </p:txBody>
      </p:sp>
      <p:sp>
        <p:nvSpPr>
          <p:cNvPr id="3" name="Date Placeholder 2">
            <a:extLst>
              <a:ext uri="{FF2B5EF4-FFF2-40B4-BE49-F238E27FC236}">
                <a16:creationId xmlns:a16="http://schemas.microsoft.com/office/drawing/2014/main" id="{76F700B8-D879-6A17-82A1-EBAC48DD17B6}"/>
              </a:ext>
            </a:extLst>
          </p:cNvPr>
          <p:cNvSpPr>
            <a:spLocks noGrp="1"/>
          </p:cNvSpPr>
          <p:nvPr>
            <p:ph type="dt" sz="half" idx="10"/>
          </p:nvPr>
        </p:nvSpPr>
        <p:spPr>
          <a:xfrm>
            <a:off x="7605951" y="6423914"/>
            <a:ext cx="2844799" cy="365125"/>
          </a:xfrm>
        </p:spPr>
        <p:txBody>
          <a:bodyPr vert="horz" lIns="91440" tIns="45720" rIns="91440" bIns="45720" rtlCol="0" anchor="ctr">
            <a:normAutofit/>
          </a:bodyPr>
          <a:lstStyle/>
          <a:p>
            <a:pPr>
              <a:spcAft>
                <a:spcPts val="600"/>
              </a:spcAft>
            </a:pPr>
            <a:r>
              <a:rPr lang="en-GB" kern="1200">
                <a:latin typeface="+mn-lt"/>
                <a:ea typeface="+mn-ea"/>
                <a:cs typeface="+mn-cs"/>
              </a:rPr>
              <a:t>2024</a:t>
            </a:r>
          </a:p>
        </p:txBody>
      </p:sp>
      <p:sp>
        <p:nvSpPr>
          <p:cNvPr id="4" name="Slide Number Placeholder 3">
            <a:extLst>
              <a:ext uri="{FF2B5EF4-FFF2-40B4-BE49-F238E27FC236}">
                <a16:creationId xmlns:a16="http://schemas.microsoft.com/office/drawing/2014/main" id="{378348B9-EA72-BBED-D60A-D26A45B4BC47}"/>
              </a:ext>
            </a:extLst>
          </p:cNvPr>
          <p:cNvSpPr>
            <a:spLocks noGrp="1"/>
          </p:cNvSpPr>
          <p:nvPr>
            <p:ph type="sldNum" sz="quarter" idx="12"/>
          </p:nvPr>
        </p:nvSpPr>
        <p:spPr>
          <a:xfrm>
            <a:off x="10558300" y="6423914"/>
            <a:ext cx="1052510" cy="365125"/>
          </a:xfrm>
        </p:spPr>
        <p:txBody>
          <a:bodyPr vert="horz" lIns="91440" tIns="45720" rIns="91440" bIns="45720" rtlCol="0" anchor="ctr">
            <a:normAutofit/>
          </a:bodyPr>
          <a:lstStyle/>
          <a:p>
            <a:pPr>
              <a:spcAft>
                <a:spcPts val="600"/>
              </a:spcAft>
            </a:pPr>
            <a:fld id="{3A98EE3D-8CD1-4C3F-BD1C-C98C9596463C}" type="slidenum">
              <a:rPr lang="en-GB" smtClean="0"/>
              <a:pPr>
                <a:spcAft>
                  <a:spcPts val="600"/>
                </a:spcAft>
              </a:pPr>
              <a:t>17</a:t>
            </a:fld>
            <a:endParaRPr lang="en-GB"/>
          </a:p>
        </p:txBody>
      </p:sp>
      <p:graphicFrame>
        <p:nvGraphicFramePr>
          <p:cNvPr id="10" name="TextBox 5">
            <a:extLst>
              <a:ext uri="{FF2B5EF4-FFF2-40B4-BE49-F238E27FC236}">
                <a16:creationId xmlns:a16="http://schemas.microsoft.com/office/drawing/2014/main" id="{2356F23B-4CD3-3525-E99F-3DBAC7BB574B}"/>
              </a:ext>
            </a:extLst>
          </p:cNvPr>
          <p:cNvGraphicFramePr/>
          <p:nvPr>
            <p:extLst>
              <p:ext uri="{D42A27DB-BD31-4B8C-83A1-F6EECF244321}">
                <p14:modId xmlns:p14="http://schemas.microsoft.com/office/powerpoint/2010/main" val="3624842834"/>
              </p:ext>
            </p:extLst>
          </p:nvPr>
        </p:nvGraphicFramePr>
        <p:xfrm>
          <a:off x="581192" y="2340864"/>
          <a:ext cx="11029615" cy="3634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8256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728AA1-977A-1EBE-C3BD-766C91DCC3C2}"/>
              </a:ext>
            </a:extLst>
          </p:cNvPr>
          <p:cNvSpPr txBox="1"/>
          <p:nvPr/>
        </p:nvSpPr>
        <p:spPr>
          <a:xfrm>
            <a:off x="767857" y="933450"/>
            <a:ext cx="3031852" cy="1722419"/>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spcBef>
                <a:spcPct val="0"/>
              </a:spcBef>
              <a:spcAft>
                <a:spcPts val="600"/>
              </a:spcAft>
            </a:pPr>
            <a:r>
              <a:rPr lang="en-US" sz="2400" cap="all">
                <a:solidFill>
                  <a:srgbClr val="FFFFFF"/>
                </a:solidFill>
                <a:latin typeface="+mj-lt"/>
                <a:ea typeface="+mj-ea"/>
                <a:cs typeface="+mj-cs"/>
              </a:rPr>
              <a:t>Common Funding Criteria to Consider </a:t>
            </a:r>
          </a:p>
        </p:txBody>
      </p:sp>
      <p:pic>
        <p:nvPicPr>
          <p:cNvPr id="8" name="Picture 7" descr="A church with stained glass windows&#10;&#10;Description automatically generated">
            <a:extLst>
              <a:ext uri="{FF2B5EF4-FFF2-40B4-BE49-F238E27FC236}">
                <a16:creationId xmlns:a16="http://schemas.microsoft.com/office/drawing/2014/main" id="{BC709B7B-5D08-654E-9DE8-1C3EA0997F4E}"/>
              </a:ext>
            </a:extLst>
          </p:cNvPr>
          <p:cNvPicPr>
            <a:picLocks noChangeAspect="1"/>
          </p:cNvPicPr>
          <p:nvPr/>
        </p:nvPicPr>
        <p:blipFill>
          <a:blip r:embed="rId2"/>
          <a:srcRect t="6616" r="-3" b="-3"/>
          <a:stretch/>
        </p:blipFill>
        <p:spPr>
          <a:xfrm>
            <a:off x="4900928" y="1179829"/>
            <a:ext cx="6650991" cy="4658216"/>
          </a:xfrm>
          <a:prstGeom prst="rect">
            <a:avLst/>
          </a:prstGeom>
          <a:noFill/>
        </p:spPr>
      </p:pic>
      <p:sp>
        <p:nvSpPr>
          <p:cNvPr id="6" name="TextBox 5">
            <a:extLst>
              <a:ext uri="{FF2B5EF4-FFF2-40B4-BE49-F238E27FC236}">
                <a16:creationId xmlns:a16="http://schemas.microsoft.com/office/drawing/2014/main" id="{83A14F0D-1268-02AB-3C0D-7EC56CF53781}"/>
              </a:ext>
            </a:extLst>
          </p:cNvPr>
          <p:cNvSpPr txBox="1"/>
          <p:nvPr/>
        </p:nvSpPr>
        <p:spPr>
          <a:xfrm>
            <a:off x="767857" y="2836654"/>
            <a:ext cx="3031852" cy="300139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Bef>
                <a:spcPct val="20000"/>
              </a:spcBef>
              <a:spcAft>
                <a:spcPts val="600"/>
              </a:spcAft>
              <a:buClr>
                <a:schemeClr val="accent1"/>
              </a:buClr>
              <a:buSzPct val="92000"/>
            </a:pPr>
            <a:r>
              <a:rPr lang="en-US" sz="1400" kern="1200">
                <a:solidFill>
                  <a:srgbClr val="FFFFFF"/>
                </a:solidFill>
                <a:latin typeface="+mn-lt"/>
                <a:ea typeface="+mn-ea"/>
                <a:cs typeface="+mn-cs"/>
              </a:rPr>
              <a:t>100% funding is rare </a:t>
            </a:r>
            <a:r>
              <a:rPr lang="en-US" sz="1400">
                <a:solidFill>
                  <a:srgbClr val="FFFFFF"/>
                </a:solidFill>
              </a:rPr>
              <a:t>.</a:t>
            </a:r>
            <a:r>
              <a:rPr lang="en-US" sz="1400" kern="1200">
                <a:solidFill>
                  <a:srgbClr val="FFFFFF"/>
                </a:solidFill>
                <a:latin typeface="+mn-lt"/>
                <a:ea typeface="+mn-ea"/>
                <a:cs typeface="+mn-cs"/>
              </a:rPr>
              <a:t> </a:t>
            </a:r>
          </a:p>
          <a:p>
            <a:pPr>
              <a:lnSpc>
                <a:spcPct val="90000"/>
              </a:lnSpc>
              <a:spcBef>
                <a:spcPct val="20000"/>
              </a:spcBef>
              <a:spcAft>
                <a:spcPts val="600"/>
              </a:spcAft>
              <a:buClr>
                <a:schemeClr val="accent1"/>
              </a:buClr>
              <a:buSzPct val="92000"/>
            </a:pPr>
            <a:r>
              <a:rPr lang="en-US" sz="1400" kern="1200">
                <a:solidFill>
                  <a:srgbClr val="FFFFFF"/>
                </a:solidFill>
                <a:latin typeface="+mn-lt"/>
                <a:ea typeface="+mn-ea"/>
                <a:cs typeface="+mn-cs"/>
              </a:rPr>
              <a:t>Some grant bodies will only fund a small percentage of your overall project costs. </a:t>
            </a:r>
            <a:endParaRPr lang="en-US" sz="1400">
              <a:solidFill>
                <a:srgbClr val="FFFFFF"/>
              </a:solidFill>
            </a:endParaRPr>
          </a:p>
          <a:p>
            <a:pPr>
              <a:lnSpc>
                <a:spcPct val="90000"/>
              </a:lnSpc>
              <a:spcBef>
                <a:spcPct val="20000"/>
              </a:spcBef>
              <a:spcAft>
                <a:spcPts val="600"/>
              </a:spcAft>
            </a:pPr>
            <a:r>
              <a:rPr lang="en-US" sz="1400" kern="1200">
                <a:solidFill>
                  <a:srgbClr val="FFFFFF"/>
                </a:solidFill>
                <a:latin typeface="+mn-lt"/>
                <a:ea typeface="+mn-ea"/>
                <a:cs typeface="+mn-cs"/>
              </a:rPr>
              <a:t>Some funders will only contribute to specific elements of your project</a:t>
            </a:r>
            <a:endParaRPr lang="en-US"/>
          </a:p>
          <a:p>
            <a:pPr>
              <a:lnSpc>
                <a:spcPct val="90000"/>
              </a:lnSpc>
              <a:spcBef>
                <a:spcPct val="20000"/>
              </a:spcBef>
              <a:spcAft>
                <a:spcPts val="600"/>
              </a:spcAft>
              <a:buClr>
                <a:schemeClr val="accent1"/>
              </a:buClr>
              <a:buSzPct val="92000"/>
            </a:pPr>
            <a:r>
              <a:rPr lang="en-US" sz="1400" kern="1200">
                <a:solidFill>
                  <a:srgbClr val="FFFFFF"/>
                </a:solidFill>
                <a:latin typeface="+mn-lt"/>
                <a:ea typeface="+mn-ea"/>
                <a:cs typeface="+mn-cs"/>
              </a:rPr>
              <a:t>Some funders will allow you to include, in-kind support as part of your contribution. </a:t>
            </a:r>
            <a:endParaRPr lang="en-US" sz="1400" kern="1200">
              <a:solidFill>
                <a:srgbClr val="FFFFFF"/>
              </a:solidFill>
              <a:latin typeface="+mn-lt"/>
            </a:endParaRPr>
          </a:p>
          <a:p>
            <a:pPr>
              <a:lnSpc>
                <a:spcPct val="90000"/>
              </a:lnSpc>
              <a:spcBef>
                <a:spcPct val="20000"/>
              </a:spcBef>
              <a:spcAft>
                <a:spcPts val="600"/>
              </a:spcAft>
            </a:pPr>
            <a:r>
              <a:rPr lang="en-US" sz="1400">
                <a:solidFill>
                  <a:srgbClr val="FFFFFF"/>
                </a:solidFill>
                <a:ea typeface="+mn-lt"/>
                <a:cs typeface="+mn-lt"/>
                <a:hlinkClick r:id="rId3"/>
              </a:rPr>
              <a:t>Volunteers good practice guidance | The National Lottery Heritage Fund</a:t>
            </a:r>
            <a:endParaRPr lang="en-US"/>
          </a:p>
          <a:p>
            <a:pPr>
              <a:lnSpc>
                <a:spcPct val="90000"/>
              </a:lnSpc>
              <a:spcBef>
                <a:spcPct val="20000"/>
              </a:spcBef>
              <a:spcAft>
                <a:spcPts val="600"/>
              </a:spcAft>
              <a:buClr>
                <a:schemeClr val="accent1"/>
              </a:buClr>
              <a:buSzPct val="92000"/>
            </a:pPr>
            <a:endParaRPr lang="en-US" sz="1200">
              <a:solidFill>
                <a:srgbClr val="FFFFFF"/>
              </a:solidFill>
            </a:endParaRPr>
          </a:p>
        </p:txBody>
      </p:sp>
      <p:sp>
        <p:nvSpPr>
          <p:cNvPr id="2" name="Footer Placeholder 1">
            <a:extLst>
              <a:ext uri="{FF2B5EF4-FFF2-40B4-BE49-F238E27FC236}">
                <a16:creationId xmlns:a16="http://schemas.microsoft.com/office/drawing/2014/main" id="{CF445129-3802-C1BB-1DD5-1450600237E1}"/>
              </a:ext>
            </a:extLst>
          </p:cNvPr>
          <p:cNvSpPr>
            <a:spLocks noGrp="1"/>
          </p:cNvSpPr>
          <p:nvPr>
            <p:ph type="ftr" sz="quarter" idx="11"/>
          </p:nvPr>
        </p:nvSpPr>
        <p:spPr>
          <a:xfrm>
            <a:off x="581192" y="6452590"/>
            <a:ext cx="6917210" cy="365125"/>
          </a:xfrm>
        </p:spPr>
        <p:txBody>
          <a:bodyPr vert="horz" lIns="91440" tIns="45720" rIns="91440" bIns="45720" rtlCol="0" anchor="ctr">
            <a:normAutofit/>
          </a:bodyPr>
          <a:lstStyle/>
          <a:p>
            <a:pPr>
              <a:spcAft>
                <a:spcPts val="600"/>
              </a:spcAft>
            </a:pPr>
            <a:r>
              <a:rPr lang="en-GB"/>
              <a:t> </a:t>
            </a:r>
            <a:endParaRPr lang="en-GB" kern="1200" cap="all">
              <a:latin typeface="+mn-lt"/>
              <a:ea typeface="+mn-ea"/>
              <a:cs typeface="+mn-cs"/>
            </a:endParaRPr>
          </a:p>
        </p:txBody>
      </p:sp>
      <p:sp>
        <p:nvSpPr>
          <p:cNvPr id="3" name="Date Placeholder 2">
            <a:extLst>
              <a:ext uri="{FF2B5EF4-FFF2-40B4-BE49-F238E27FC236}">
                <a16:creationId xmlns:a16="http://schemas.microsoft.com/office/drawing/2014/main" id="{7D48860D-97D3-3AF6-51D9-64DA911146EB}"/>
              </a:ext>
            </a:extLst>
          </p:cNvPr>
          <p:cNvSpPr>
            <a:spLocks noGrp="1"/>
          </p:cNvSpPr>
          <p:nvPr>
            <p:ph type="dt" sz="half" idx="10"/>
          </p:nvPr>
        </p:nvSpPr>
        <p:spPr>
          <a:xfrm>
            <a:off x="7605951" y="6456916"/>
            <a:ext cx="2844799" cy="365125"/>
          </a:xfrm>
        </p:spPr>
        <p:txBody>
          <a:bodyPr vert="horz" lIns="91440" tIns="45720" rIns="91440" bIns="45720" rtlCol="0" anchor="ctr">
            <a:normAutofit/>
          </a:bodyPr>
          <a:lstStyle/>
          <a:p>
            <a:pPr>
              <a:spcAft>
                <a:spcPts val="600"/>
              </a:spcAft>
            </a:pPr>
            <a:r>
              <a:rPr lang="en-GB" kern="1200">
                <a:latin typeface="+mn-lt"/>
                <a:ea typeface="+mn-ea"/>
                <a:cs typeface="+mn-cs"/>
              </a:rPr>
              <a:t>2024</a:t>
            </a:r>
          </a:p>
        </p:txBody>
      </p:sp>
      <p:sp>
        <p:nvSpPr>
          <p:cNvPr id="4" name="Slide Number Placeholder 3">
            <a:extLst>
              <a:ext uri="{FF2B5EF4-FFF2-40B4-BE49-F238E27FC236}">
                <a16:creationId xmlns:a16="http://schemas.microsoft.com/office/drawing/2014/main" id="{67836513-6F0D-E03F-E3A5-B3799DF4BBE1}"/>
              </a:ext>
            </a:extLst>
          </p:cNvPr>
          <p:cNvSpPr>
            <a:spLocks noGrp="1"/>
          </p:cNvSpPr>
          <p:nvPr>
            <p:ph type="sldNum" sz="quarter" idx="12"/>
          </p:nvPr>
        </p:nvSpPr>
        <p:spPr>
          <a:xfrm>
            <a:off x="10558300" y="6456916"/>
            <a:ext cx="1052510" cy="365125"/>
          </a:xfrm>
        </p:spPr>
        <p:txBody>
          <a:bodyPr vert="horz" lIns="91440" tIns="45720" rIns="91440" bIns="45720" rtlCol="0" anchor="ctr">
            <a:normAutofit/>
          </a:bodyPr>
          <a:lstStyle/>
          <a:p>
            <a:pPr>
              <a:spcAft>
                <a:spcPts val="600"/>
              </a:spcAft>
            </a:pPr>
            <a:fld id="{3A98EE3D-8CD1-4C3F-BD1C-C98C9596463C}" type="slidenum">
              <a:rPr lang="en-GB" smtClean="0"/>
              <a:pPr>
                <a:spcAft>
                  <a:spcPts val="600"/>
                </a:spcAft>
              </a:pPr>
              <a:t>18</a:t>
            </a:fld>
            <a:endParaRPr lang="en-GB"/>
          </a:p>
        </p:txBody>
      </p:sp>
    </p:spTree>
    <p:extLst>
      <p:ext uri="{BB962C8B-B14F-4D97-AF65-F5344CB8AC3E}">
        <p14:creationId xmlns:p14="http://schemas.microsoft.com/office/powerpoint/2010/main" val="2035240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F180844C-2FDA-DA10-8DE6-D0ECEC1A487F}"/>
              </a:ext>
            </a:extLst>
          </p:cNvPr>
          <p:cNvSpPr>
            <a:spLocks noGrp="1"/>
          </p:cNvSpPr>
          <p:nvPr>
            <p:ph type="title"/>
          </p:nvPr>
        </p:nvSpPr>
        <p:spPr>
          <a:xfrm>
            <a:off x="581193" y="729658"/>
            <a:ext cx="11029616" cy="988332"/>
          </a:xfrm>
        </p:spPr>
        <p:txBody>
          <a:bodyPr/>
          <a:lstStyle/>
          <a:p>
            <a:r>
              <a:rPr lang="en-US"/>
              <a:t>National Lottery Heritage Fund : The time is now!</a:t>
            </a:r>
          </a:p>
        </p:txBody>
      </p:sp>
      <p:pic>
        <p:nvPicPr>
          <p:cNvPr id="6" name="Picture 5" descr="A logo for a company&#10;&#10;Description automatically generated">
            <a:extLst>
              <a:ext uri="{FF2B5EF4-FFF2-40B4-BE49-F238E27FC236}">
                <a16:creationId xmlns:a16="http://schemas.microsoft.com/office/drawing/2014/main" id="{4F939B41-5077-FE7E-61D1-DCAD84607147}"/>
              </a:ext>
            </a:extLst>
          </p:cNvPr>
          <p:cNvPicPr>
            <a:picLocks noChangeAspect="1"/>
          </p:cNvPicPr>
          <p:nvPr/>
        </p:nvPicPr>
        <p:blipFill>
          <a:blip r:embed="rId2"/>
          <a:stretch>
            <a:fillRect/>
          </a:stretch>
        </p:blipFill>
        <p:spPr>
          <a:xfrm>
            <a:off x="6416039" y="3055794"/>
            <a:ext cx="5194769" cy="1977464"/>
          </a:xfrm>
          <a:prstGeom prst="rect">
            <a:avLst/>
          </a:prstGeom>
          <a:noFill/>
        </p:spPr>
      </p:pic>
      <p:sp>
        <p:nvSpPr>
          <p:cNvPr id="2" name="Footer Placeholder 1">
            <a:extLst>
              <a:ext uri="{FF2B5EF4-FFF2-40B4-BE49-F238E27FC236}">
                <a16:creationId xmlns:a16="http://schemas.microsoft.com/office/drawing/2014/main" id="{FB365D95-FC4A-CA3E-0C6D-645F4B24C6C8}"/>
              </a:ext>
            </a:extLst>
          </p:cNvPr>
          <p:cNvSpPr>
            <a:spLocks noGrp="1"/>
          </p:cNvSpPr>
          <p:nvPr>
            <p:ph type="ftr" sz="quarter" idx="11"/>
          </p:nvPr>
        </p:nvSpPr>
        <p:spPr>
          <a:xfrm>
            <a:off x="581192" y="6423914"/>
            <a:ext cx="6917210" cy="365125"/>
          </a:xfrm>
        </p:spPr>
        <p:txBody>
          <a:bodyPr vert="horz" lIns="91440" tIns="45720" rIns="91440" bIns="45720" rtlCol="0" anchor="ctr">
            <a:normAutofit/>
          </a:bodyPr>
          <a:lstStyle/>
          <a:p>
            <a:pPr>
              <a:spcAft>
                <a:spcPts val="600"/>
              </a:spcAft>
            </a:pPr>
            <a:r>
              <a:rPr lang="en-GB"/>
              <a:t> </a:t>
            </a:r>
            <a:endParaRPr lang="en-GB" kern="1200" cap="all">
              <a:latin typeface="+mn-lt"/>
              <a:ea typeface="+mn-ea"/>
              <a:cs typeface="+mn-cs"/>
            </a:endParaRPr>
          </a:p>
        </p:txBody>
      </p:sp>
      <p:sp>
        <p:nvSpPr>
          <p:cNvPr id="3" name="Date Placeholder 2">
            <a:extLst>
              <a:ext uri="{FF2B5EF4-FFF2-40B4-BE49-F238E27FC236}">
                <a16:creationId xmlns:a16="http://schemas.microsoft.com/office/drawing/2014/main" id="{DCFA6A90-B6AB-2E5C-23C4-FA32F421EBB3}"/>
              </a:ext>
            </a:extLst>
          </p:cNvPr>
          <p:cNvSpPr>
            <a:spLocks noGrp="1"/>
          </p:cNvSpPr>
          <p:nvPr>
            <p:ph type="dt" sz="half" idx="10"/>
          </p:nvPr>
        </p:nvSpPr>
        <p:spPr>
          <a:xfrm>
            <a:off x="7605951" y="6423914"/>
            <a:ext cx="2844799" cy="365125"/>
          </a:xfrm>
        </p:spPr>
        <p:txBody>
          <a:bodyPr vert="horz" lIns="91440" tIns="45720" rIns="91440" bIns="45720" rtlCol="0" anchor="ctr">
            <a:normAutofit/>
          </a:bodyPr>
          <a:lstStyle/>
          <a:p>
            <a:pPr>
              <a:spcAft>
                <a:spcPts val="600"/>
              </a:spcAft>
            </a:pPr>
            <a:r>
              <a:rPr lang="en-GB" kern="1200">
                <a:latin typeface="+mn-lt"/>
                <a:ea typeface="+mn-ea"/>
                <a:cs typeface="+mn-cs"/>
              </a:rPr>
              <a:t>2024</a:t>
            </a:r>
          </a:p>
        </p:txBody>
      </p:sp>
      <p:sp>
        <p:nvSpPr>
          <p:cNvPr id="4" name="Slide Number Placeholder 3">
            <a:extLst>
              <a:ext uri="{FF2B5EF4-FFF2-40B4-BE49-F238E27FC236}">
                <a16:creationId xmlns:a16="http://schemas.microsoft.com/office/drawing/2014/main" id="{1878EC33-C1E8-96B6-E940-59B0DE1C3B68}"/>
              </a:ext>
            </a:extLst>
          </p:cNvPr>
          <p:cNvSpPr>
            <a:spLocks noGrp="1"/>
          </p:cNvSpPr>
          <p:nvPr>
            <p:ph type="sldNum" sz="quarter" idx="12"/>
          </p:nvPr>
        </p:nvSpPr>
        <p:spPr>
          <a:xfrm>
            <a:off x="10558300" y="6423914"/>
            <a:ext cx="1052510" cy="365125"/>
          </a:xfrm>
        </p:spPr>
        <p:txBody>
          <a:bodyPr vert="horz" lIns="91440" tIns="45720" rIns="91440" bIns="45720" rtlCol="0" anchor="ctr">
            <a:normAutofit/>
          </a:bodyPr>
          <a:lstStyle/>
          <a:p>
            <a:pPr>
              <a:spcAft>
                <a:spcPts val="600"/>
              </a:spcAft>
            </a:pPr>
            <a:fld id="{3A98EE3D-8CD1-4C3F-BD1C-C98C9596463C}" type="slidenum">
              <a:rPr lang="en-GB" smtClean="0"/>
              <a:pPr>
                <a:spcAft>
                  <a:spcPts val="600"/>
                </a:spcAft>
              </a:pPr>
              <a:t>19</a:t>
            </a:fld>
            <a:endParaRPr lang="en-GB"/>
          </a:p>
        </p:txBody>
      </p:sp>
      <p:pic>
        <p:nvPicPr>
          <p:cNvPr id="12" name="Picture 11" descr="National Lottery Heritage Fund on Twitter: &quot;In March, we announced our ...">
            <a:extLst>
              <a:ext uri="{FF2B5EF4-FFF2-40B4-BE49-F238E27FC236}">
                <a16:creationId xmlns:a16="http://schemas.microsoft.com/office/drawing/2014/main" id="{2DD64E69-03DF-FD2B-5B0B-EB809AB84E82}"/>
              </a:ext>
            </a:extLst>
          </p:cNvPr>
          <p:cNvPicPr>
            <a:picLocks noChangeAspect="1"/>
          </p:cNvPicPr>
          <p:nvPr/>
        </p:nvPicPr>
        <p:blipFill>
          <a:blip r:embed="rId3"/>
          <a:stretch>
            <a:fillRect/>
          </a:stretch>
        </p:blipFill>
        <p:spPr>
          <a:xfrm>
            <a:off x="581526" y="2420101"/>
            <a:ext cx="5745079" cy="3230982"/>
          </a:xfrm>
          <a:prstGeom prst="rect">
            <a:avLst/>
          </a:prstGeom>
        </p:spPr>
      </p:pic>
    </p:spTree>
    <p:extLst>
      <p:ext uri="{BB962C8B-B14F-4D97-AF65-F5344CB8AC3E}">
        <p14:creationId xmlns:p14="http://schemas.microsoft.com/office/powerpoint/2010/main" val="3721650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A75ADC76-41A1-3FCF-9C24-3A9CD30E5D4F}"/>
              </a:ext>
            </a:extLst>
          </p:cNvPr>
          <p:cNvSpPr>
            <a:spLocks noGrp="1"/>
          </p:cNvSpPr>
          <p:nvPr>
            <p:ph type="title"/>
          </p:nvPr>
        </p:nvSpPr>
        <p:spPr>
          <a:xfrm>
            <a:off x="581193" y="729658"/>
            <a:ext cx="11029616" cy="988332"/>
          </a:xfrm>
        </p:spPr>
        <p:txBody>
          <a:bodyPr vert="horz" lIns="91440" tIns="45720" rIns="91440" bIns="45720" rtlCol="0" anchor="b">
            <a:normAutofit/>
          </a:bodyPr>
          <a:lstStyle/>
          <a:p>
            <a:r>
              <a:rPr lang="en-US"/>
              <a:t>Funding &amp; Community Engagement Support for Parishes</a:t>
            </a:r>
          </a:p>
        </p:txBody>
      </p:sp>
      <p:sp>
        <p:nvSpPr>
          <p:cNvPr id="5" name="TextBox 4">
            <a:extLst>
              <a:ext uri="{FF2B5EF4-FFF2-40B4-BE49-F238E27FC236}">
                <a16:creationId xmlns:a16="http://schemas.microsoft.com/office/drawing/2014/main" id="{FF09DA3A-ACCB-2C67-FCC2-2D7A241804E9}"/>
              </a:ext>
            </a:extLst>
          </p:cNvPr>
          <p:cNvSpPr txBox="1"/>
          <p:nvPr/>
        </p:nvSpPr>
        <p:spPr>
          <a:xfrm>
            <a:off x="581193" y="1853051"/>
            <a:ext cx="5194767" cy="400799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20000"/>
              </a:spcBef>
              <a:spcAft>
                <a:spcPts val="600"/>
              </a:spcAft>
              <a:buClr>
                <a:schemeClr val="accent1"/>
              </a:buClr>
              <a:buSzPct val="92000"/>
            </a:pPr>
            <a:r>
              <a:rPr lang="en-US" sz="1600" b="1">
                <a:solidFill>
                  <a:schemeClr val="tx1">
                    <a:lumMod val="75000"/>
                    <a:lumOff val="25000"/>
                  </a:schemeClr>
                </a:solidFill>
              </a:rPr>
              <a:t>Supporting Parishes through a planned approach:</a:t>
            </a:r>
          </a:p>
          <a:p>
            <a:pPr marL="305435" indent="-305435">
              <a:lnSpc>
                <a:spcPct val="90000"/>
              </a:lnSpc>
              <a:spcBef>
                <a:spcPct val="20000"/>
              </a:spcBef>
              <a:spcAft>
                <a:spcPts val="600"/>
              </a:spcAft>
              <a:buClr>
                <a:schemeClr val="accent1"/>
              </a:buClr>
              <a:buSzPct val="92000"/>
              <a:buFont typeface="Wingdings 2" panose="05020102010507070707" pitchFamily="18" charset="2"/>
              <a:buChar char=""/>
            </a:pPr>
            <a:endParaRPr lang="en-US" sz="1200">
              <a:solidFill>
                <a:schemeClr val="tx1">
                  <a:lumMod val="75000"/>
                  <a:lumOff val="25000"/>
                </a:schemeClr>
              </a:solidFill>
            </a:endParaRPr>
          </a:p>
          <a:p>
            <a:pPr marL="305435" indent="-305435">
              <a:lnSpc>
                <a:spcPct val="90000"/>
              </a:lnSpc>
              <a:spcBef>
                <a:spcPct val="20000"/>
              </a:spcBef>
              <a:spcAft>
                <a:spcPts val="600"/>
              </a:spcAft>
              <a:buClr>
                <a:schemeClr val="accent1"/>
              </a:buClr>
              <a:buSzPct val="92000"/>
              <a:buFont typeface="Wingdings 2" panose="05020102010507070707" pitchFamily="18" charset="2"/>
              <a:buChar char=""/>
            </a:pPr>
            <a:r>
              <a:rPr lang="en-US" sz="1400">
                <a:solidFill>
                  <a:schemeClr val="tx1">
                    <a:lumMod val="75000"/>
                    <a:lumOff val="25000"/>
                  </a:schemeClr>
                </a:solidFill>
              </a:rPr>
              <a:t>Strategies for engaging with the wider community</a:t>
            </a:r>
          </a:p>
          <a:p>
            <a:pPr marL="305435" indent="-305435">
              <a:lnSpc>
                <a:spcPct val="90000"/>
              </a:lnSpc>
              <a:spcBef>
                <a:spcPct val="20000"/>
              </a:spcBef>
              <a:spcAft>
                <a:spcPts val="600"/>
              </a:spcAft>
              <a:buClr>
                <a:schemeClr val="accent1"/>
              </a:buClr>
              <a:buSzPct val="92000"/>
              <a:buFont typeface="Wingdings 2" panose="05020102010507070707" pitchFamily="18" charset="2"/>
              <a:buChar char=""/>
            </a:pPr>
            <a:r>
              <a:rPr lang="en-US" sz="1400">
                <a:solidFill>
                  <a:schemeClr val="tx1">
                    <a:lumMod val="75000"/>
                    <a:lumOff val="25000"/>
                  </a:schemeClr>
                </a:solidFill>
              </a:rPr>
              <a:t>Finding funding and funding strategies </a:t>
            </a:r>
          </a:p>
          <a:p>
            <a:pPr marL="305435" indent="-305435">
              <a:lnSpc>
                <a:spcPct val="90000"/>
              </a:lnSpc>
              <a:spcBef>
                <a:spcPct val="20000"/>
              </a:spcBef>
              <a:spcAft>
                <a:spcPts val="600"/>
              </a:spcAft>
              <a:buClr>
                <a:schemeClr val="accent1"/>
              </a:buClr>
              <a:buSzPct val="92000"/>
              <a:buFont typeface="Wingdings 2" panose="05020102010507070707" pitchFamily="18" charset="2"/>
              <a:buChar char=""/>
            </a:pPr>
            <a:r>
              <a:rPr lang="en-US" sz="1400">
                <a:solidFill>
                  <a:schemeClr val="tx1">
                    <a:lumMod val="75000"/>
                    <a:lumOff val="25000"/>
                  </a:schemeClr>
                </a:solidFill>
              </a:rPr>
              <a:t>Understanding and completing Trust and Foundation grant processes and applications (case for support). </a:t>
            </a:r>
          </a:p>
          <a:p>
            <a:pPr marL="305435" indent="-305435">
              <a:lnSpc>
                <a:spcPct val="90000"/>
              </a:lnSpc>
              <a:spcBef>
                <a:spcPct val="20000"/>
              </a:spcBef>
              <a:spcAft>
                <a:spcPts val="600"/>
              </a:spcAft>
              <a:buClr>
                <a:schemeClr val="accent1"/>
              </a:buClr>
              <a:buSzPct val="92000"/>
              <a:buFont typeface="Wingdings 2" panose="05020102010507070707" pitchFamily="18" charset="2"/>
              <a:buChar char=""/>
            </a:pPr>
            <a:r>
              <a:rPr lang="en-US" sz="1400">
                <a:solidFill>
                  <a:schemeClr val="tx1">
                    <a:lumMod val="75000"/>
                    <a:lumOff val="25000"/>
                  </a:schemeClr>
                </a:solidFill>
              </a:rPr>
              <a:t>Working with, and recruiting volunteers, best practice. </a:t>
            </a:r>
          </a:p>
          <a:p>
            <a:pPr marL="305435" indent="-305435">
              <a:lnSpc>
                <a:spcPct val="90000"/>
              </a:lnSpc>
              <a:spcBef>
                <a:spcPct val="20000"/>
              </a:spcBef>
              <a:spcAft>
                <a:spcPts val="600"/>
              </a:spcAft>
              <a:buClr>
                <a:schemeClr val="accent1"/>
              </a:buClr>
              <a:buSzPct val="92000"/>
              <a:buFont typeface="Wingdings 2" panose="05020102010507070707" pitchFamily="18" charset="2"/>
              <a:buChar char=""/>
            </a:pPr>
            <a:r>
              <a:rPr lang="en-US" sz="1400">
                <a:solidFill>
                  <a:schemeClr val="tx1">
                    <a:lumMod val="75000"/>
                    <a:lumOff val="25000"/>
                  </a:schemeClr>
                </a:solidFill>
              </a:rPr>
              <a:t>Applying for permissions- understanding the faculty process and secular planning system</a:t>
            </a:r>
          </a:p>
          <a:p>
            <a:pPr marL="305435" indent="-305435">
              <a:lnSpc>
                <a:spcPct val="90000"/>
              </a:lnSpc>
              <a:spcBef>
                <a:spcPct val="20000"/>
              </a:spcBef>
              <a:spcAft>
                <a:spcPts val="600"/>
              </a:spcAft>
              <a:buClr>
                <a:schemeClr val="accent1"/>
              </a:buClr>
              <a:buSzPct val="92000"/>
              <a:buFont typeface="Wingdings 2" panose="05020102010507070707" pitchFamily="18" charset="2"/>
              <a:buChar char=""/>
            </a:pPr>
            <a:r>
              <a:rPr lang="en-US" sz="1400">
                <a:solidFill>
                  <a:schemeClr val="tx1">
                    <a:lumMod val="75000"/>
                    <a:lumOff val="25000"/>
                  </a:schemeClr>
                </a:solidFill>
              </a:rPr>
              <a:t>Working with external </a:t>
            </a:r>
            <a:r>
              <a:rPr lang="en-US" sz="1400" err="1">
                <a:solidFill>
                  <a:schemeClr val="tx1">
                    <a:lumMod val="75000"/>
                    <a:lumOff val="25000"/>
                  </a:schemeClr>
                </a:solidFill>
              </a:rPr>
              <a:t>organisations</a:t>
            </a:r>
            <a:r>
              <a:rPr lang="en-US" sz="1400">
                <a:solidFill>
                  <a:schemeClr val="tx1">
                    <a:lumMod val="75000"/>
                    <a:lumOff val="25000"/>
                  </a:schemeClr>
                </a:solidFill>
              </a:rPr>
              <a:t> and creating partnerships. </a:t>
            </a:r>
          </a:p>
          <a:p>
            <a:pPr marL="305435" indent="-305435">
              <a:lnSpc>
                <a:spcPct val="90000"/>
              </a:lnSpc>
              <a:spcBef>
                <a:spcPct val="20000"/>
              </a:spcBef>
              <a:spcAft>
                <a:spcPts val="600"/>
              </a:spcAft>
              <a:buClr>
                <a:schemeClr val="accent1"/>
              </a:buClr>
              <a:buSzPct val="92000"/>
              <a:buFont typeface="Wingdings 2" panose="05020102010507070707" pitchFamily="18" charset="2"/>
              <a:buChar char=""/>
            </a:pPr>
            <a:r>
              <a:rPr lang="en-US" sz="1400">
                <a:solidFill>
                  <a:schemeClr val="tx1">
                    <a:lumMod val="75000"/>
                    <a:lumOff val="25000"/>
                  </a:schemeClr>
                </a:solidFill>
              </a:rPr>
              <a:t>Interpreting QI’s and </a:t>
            </a:r>
            <a:r>
              <a:rPr lang="en-US" sz="1400" err="1">
                <a:solidFill>
                  <a:schemeClr val="tx1">
                    <a:lumMod val="75000"/>
                    <a:lumOff val="25000"/>
                  </a:schemeClr>
                </a:solidFill>
              </a:rPr>
              <a:t>prioritising</a:t>
            </a:r>
            <a:r>
              <a:rPr lang="en-US" sz="1400">
                <a:solidFill>
                  <a:schemeClr val="tx1">
                    <a:lumMod val="75000"/>
                    <a:lumOff val="25000"/>
                  </a:schemeClr>
                </a:solidFill>
              </a:rPr>
              <a:t> recommendations for capital projects. </a:t>
            </a:r>
          </a:p>
          <a:p>
            <a:pPr marL="305435" indent="-305435">
              <a:lnSpc>
                <a:spcPct val="90000"/>
              </a:lnSpc>
              <a:spcBef>
                <a:spcPct val="20000"/>
              </a:spcBef>
              <a:spcAft>
                <a:spcPts val="600"/>
              </a:spcAft>
              <a:buClr>
                <a:schemeClr val="accent1"/>
              </a:buClr>
              <a:buSzPct val="92000"/>
              <a:buFont typeface="Wingdings 2" panose="05020102010507070707" pitchFamily="18" charset="2"/>
              <a:buChar char=""/>
            </a:pPr>
            <a:endParaRPr lang="en-US" sz="1000">
              <a:solidFill>
                <a:schemeClr val="tx1">
                  <a:lumMod val="75000"/>
                  <a:lumOff val="25000"/>
                </a:schemeClr>
              </a:solidFill>
            </a:endParaRPr>
          </a:p>
        </p:txBody>
      </p:sp>
      <p:pic>
        <p:nvPicPr>
          <p:cNvPr id="6" name="Picture 5" descr="A stone wall with a stone building and a cemetery&#10;&#10;Description automatically generated">
            <a:extLst>
              <a:ext uri="{FF2B5EF4-FFF2-40B4-BE49-F238E27FC236}">
                <a16:creationId xmlns:a16="http://schemas.microsoft.com/office/drawing/2014/main" id="{D6586C83-C394-A134-B2FB-437CCA32DFFB}"/>
              </a:ext>
            </a:extLst>
          </p:cNvPr>
          <p:cNvPicPr>
            <a:picLocks noChangeAspect="1"/>
          </p:cNvPicPr>
          <p:nvPr/>
        </p:nvPicPr>
        <p:blipFill>
          <a:blip r:embed="rId2"/>
          <a:srcRect t="6751" r="1" b="1"/>
          <a:stretch/>
        </p:blipFill>
        <p:spPr>
          <a:xfrm>
            <a:off x="6416039" y="2228003"/>
            <a:ext cx="5194769" cy="3633047"/>
          </a:xfrm>
          <a:prstGeom prst="rect">
            <a:avLst/>
          </a:prstGeom>
          <a:noFill/>
        </p:spPr>
      </p:pic>
      <p:sp>
        <p:nvSpPr>
          <p:cNvPr id="2" name="Footer Placeholder 1">
            <a:extLst>
              <a:ext uri="{FF2B5EF4-FFF2-40B4-BE49-F238E27FC236}">
                <a16:creationId xmlns:a16="http://schemas.microsoft.com/office/drawing/2014/main" id="{852621CC-A28F-2243-C611-BF181F58A55B}"/>
              </a:ext>
            </a:extLst>
          </p:cNvPr>
          <p:cNvSpPr>
            <a:spLocks noGrp="1"/>
          </p:cNvSpPr>
          <p:nvPr>
            <p:ph type="ftr" sz="quarter" idx="11"/>
          </p:nvPr>
        </p:nvSpPr>
        <p:spPr>
          <a:xfrm>
            <a:off x="581192" y="6423914"/>
            <a:ext cx="6917210" cy="365125"/>
          </a:xfrm>
        </p:spPr>
        <p:txBody>
          <a:bodyPr vert="horz" lIns="91440" tIns="45720" rIns="91440" bIns="45720" rtlCol="0" anchor="ctr">
            <a:normAutofit/>
          </a:bodyPr>
          <a:lstStyle/>
          <a:p>
            <a:pPr>
              <a:spcAft>
                <a:spcPts val="600"/>
              </a:spcAft>
            </a:pPr>
            <a:r>
              <a:rPr lang="en-GB" kern="1200" cap="all">
                <a:latin typeface="+mn-lt"/>
                <a:ea typeface="+mn-ea"/>
                <a:cs typeface="+mn-cs"/>
              </a:rPr>
              <a:t> </a:t>
            </a:r>
          </a:p>
        </p:txBody>
      </p:sp>
      <p:sp>
        <p:nvSpPr>
          <p:cNvPr id="3" name="Date Placeholder 2">
            <a:extLst>
              <a:ext uri="{FF2B5EF4-FFF2-40B4-BE49-F238E27FC236}">
                <a16:creationId xmlns:a16="http://schemas.microsoft.com/office/drawing/2014/main" id="{3BFA57E6-9609-6F33-5BD0-5A3C8A648F65}"/>
              </a:ext>
            </a:extLst>
          </p:cNvPr>
          <p:cNvSpPr>
            <a:spLocks noGrp="1"/>
          </p:cNvSpPr>
          <p:nvPr>
            <p:ph type="dt" sz="half" idx="10"/>
          </p:nvPr>
        </p:nvSpPr>
        <p:spPr>
          <a:xfrm>
            <a:off x="7605951" y="6423914"/>
            <a:ext cx="2844799" cy="365125"/>
          </a:xfrm>
        </p:spPr>
        <p:txBody>
          <a:bodyPr vert="horz" lIns="91440" tIns="45720" rIns="91440" bIns="45720" rtlCol="0" anchor="ctr">
            <a:normAutofit/>
          </a:bodyPr>
          <a:lstStyle/>
          <a:p>
            <a:pPr>
              <a:spcAft>
                <a:spcPts val="600"/>
              </a:spcAft>
            </a:pPr>
            <a:r>
              <a:rPr lang="en-GB" kern="1200">
                <a:latin typeface="+mn-lt"/>
                <a:ea typeface="+mn-ea"/>
                <a:cs typeface="+mn-cs"/>
              </a:rPr>
              <a:t>2024</a:t>
            </a:r>
          </a:p>
        </p:txBody>
      </p:sp>
      <p:sp>
        <p:nvSpPr>
          <p:cNvPr id="4" name="Slide Number Placeholder 3">
            <a:extLst>
              <a:ext uri="{FF2B5EF4-FFF2-40B4-BE49-F238E27FC236}">
                <a16:creationId xmlns:a16="http://schemas.microsoft.com/office/drawing/2014/main" id="{77D3B26B-D049-0AAF-471F-FA9A02F7F82B}"/>
              </a:ext>
            </a:extLst>
          </p:cNvPr>
          <p:cNvSpPr>
            <a:spLocks noGrp="1"/>
          </p:cNvSpPr>
          <p:nvPr>
            <p:ph type="sldNum" sz="quarter" idx="12"/>
          </p:nvPr>
        </p:nvSpPr>
        <p:spPr>
          <a:xfrm>
            <a:off x="10558300" y="6423914"/>
            <a:ext cx="1052510" cy="365125"/>
          </a:xfrm>
        </p:spPr>
        <p:txBody>
          <a:bodyPr vert="horz" lIns="91440" tIns="45720" rIns="91440" bIns="45720" rtlCol="0" anchor="ctr">
            <a:normAutofit/>
          </a:bodyPr>
          <a:lstStyle/>
          <a:p>
            <a:pPr>
              <a:spcAft>
                <a:spcPts val="600"/>
              </a:spcAft>
            </a:pPr>
            <a:fld id="{3A98EE3D-8CD1-4C3F-BD1C-C98C9596463C}" type="slidenum">
              <a:rPr lang="en-GB" smtClean="0"/>
              <a:pPr>
                <a:spcAft>
                  <a:spcPts val="600"/>
                </a:spcAft>
              </a:pPr>
              <a:t>2</a:t>
            </a:fld>
            <a:endParaRPr lang="en-GB"/>
          </a:p>
        </p:txBody>
      </p:sp>
    </p:spTree>
    <p:extLst>
      <p:ext uri="{BB962C8B-B14F-4D97-AF65-F5344CB8AC3E}">
        <p14:creationId xmlns:p14="http://schemas.microsoft.com/office/powerpoint/2010/main" val="3151121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F02637-1AC5-287B-5865-2AF0C7A6371B}"/>
              </a:ext>
            </a:extLst>
          </p:cNvPr>
          <p:cNvSpPr txBox="1"/>
          <p:nvPr/>
        </p:nvSpPr>
        <p:spPr>
          <a:xfrm>
            <a:off x="609906" y="702156"/>
            <a:ext cx="3568661" cy="118872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spcBef>
                <a:spcPct val="0"/>
              </a:spcBef>
              <a:spcAft>
                <a:spcPts val="600"/>
              </a:spcAft>
            </a:pPr>
            <a:r>
              <a:rPr lang="en-US" sz="2800" cap="all">
                <a:solidFill>
                  <a:schemeClr val="tx1">
                    <a:lumMod val="75000"/>
                    <a:lumOff val="25000"/>
                  </a:schemeClr>
                </a:solidFill>
                <a:latin typeface="+mj-lt"/>
                <a:ea typeface="+mj-ea"/>
                <a:cs typeface="+mj-cs"/>
              </a:rPr>
              <a:t>Thank You </a:t>
            </a:r>
          </a:p>
        </p:txBody>
      </p:sp>
      <p:sp>
        <p:nvSpPr>
          <p:cNvPr id="14" name="Content Placeholder 2">
            <a:extLst>
              <a:ext uri="{FF2B5EF4-FFF2-40B4-BE49-F238E27FC236}">
                <a16:creationId xmlns:a16="http://schemas.microsoft.com/office/drawing/2014/main" id="{9697003C-91B8-D58F-A6D9-E8F442878226}"/>
              </a:ext>
            </a:extLst>
          </p:cNvPr>
          <p:cNvSpPr>
            <a:spLocks noGrp="1"/>
          </p:cNvSpPr>
          <p:nvPr>
            <p:ph idx="1"/>
          </p:nvPr>
        </p:nvSpPr>
        <p:spPr>
          <a:xfrm>
            <a:off x="596052" y="2340864"/>
            <a:ext cx="4635460" cy="3634486"/>
          </a:xfrm>
        </p:spPr>
        <p:txBody>
          <a:bodyPr/>
          <a:lstStyle/>
          <a:p>
            <a:r>
              <a:rPr lang="en-US" b="1"/>
              <a:t>Viv Cooling</a:t>
            </a:r>
          </a:p>
          <a:p>
            <a:r>
              <a:rPr lang="en-US" b="1"/>
              <a:t>Funding &amp; Community Engagement Officer </a:t>
            </a:r>
          </a:p>
          <a:p>
            <a:r>
              <a:rPr lang="en-US" b="1">
                <a:hlinkClick r:id="rId2"/>
              </a:rPr>
              <a:t>Viv.cooling@yorkdiocese.org</a:t>
            </a:r>
            <a:endParaRPr lang="en-US" b="1"/>
          </a:p>
          <a:p>
            <a:r>
              <a:rPr lang="en-US" b="1"/>
              <a:t>Tel: 07985 241241 </a:t>
            </a:r>
          </a:p>
        </p:txBody>
      </p:sp>
      <p:sp>
        <p:nvSpPr>
          <p:cNvPr id="2" name="Footer Placeholder 1">
            <a:extLst>
              <a:ext uri="{FF2B5EF4-FFF2-40B4-BE49-F238E27FC236}">
                <a16:creationId xmlns:a16="http://schemas.microsoft.com/office/drawing/2014/main" id="{E47FB094-E0AE-CFC2-3D9F-64D00019E5DE}"/>
              </a:ext>
            </a:extLst>
          </p:cNvPr>
          <p:cNvSpPr>
            <a:spLocks noGrp="1"/>
          </p:cNvSpPr>
          <p:nvPr>
            <p:ph type="ftr" sz="quarter" idx="11"/>
          </p:nvPr>
        </p:nvSpPr>
        <p:spPr>
          <a:xfrm>
            <a:off x="581192" y="6423914"/>
            <a:ext cx="6917210" cy="365125"/>
          </a:xfrm>
        </p:spPr>
        <p:txBody>
          <a:bodyPr vert="horz" lIns="91440" tIns="45720" rIns="91440" bIns="45720" rtlCol="0" anchor="ctr">
            <a:normAutofit/>
          </a:bodyPr>
          <a:lstStyle/>
          <a:p>
            <a:pPr>
              <a:spcAft>
                <a:spcPts val="600"/>
              </a:spcAft>
            </a:pPr>
            <a:r>
              <a:rPr lang="en-GB"/>
              <a:t> </a:t>
            </a:r>
            <a:endParaRPr lang="en-GB" kern="1200" cap="all">
              <a:latin typeface="+mn-lt"/>
              <a:ea typeface="+mn-ea"/>
              <a:cs typeface="+mn-cs"/>
            </a:endParaRPr>
          </a:p>
        </p:txBody>
      </p:sp>
      <p:pic>
        <p:nvPicPr>
          <p:cNvPr id="7" name="Picture 6" descr="A metal door handle with a face carved on it&#10;&#10;Description automatically generated">
            <a:extLst>
              <a:ext uri="{FF2B5EF4-FFF2-40B4-BE49-F238E27FC236}">
                <a16:creationId xmlns:a16="http://schemas.microsoft.com/office/drawing/2014/main" id="{7B18663B-6438-1B92-61D3-214E60B518BD}"/>
              </a:ext>
            </a:extLst>
          </p:cNvPr>
          <p:cNvPicPr>
            <a:picLocks noChangeAspect="1"/>
          </p:cNvPicPr>
          <p:nvPr/>
        </p:nvPicPr>
        <p:blipFill>
          <a:blip r:embed="rId3"/>
          <a:stretch>
            <a:fillRect/>
          </a:stretch>
        </p:blipFill>
        <p:spPr>
          <a:xfrm>
            <a:off x="6118669" y="0"/>
            <a:ext cx="4612005" cy="6858000"/>
          </a:xfrm>
          <a:prstGeom prst="rect">
            <a:avLst/>
          </a:prstGeom>
          <a:noFill/>
        </p:spPr>
      </p:pic>
      <p:sp>
        <p:nvSpPr>
          <p:cNvPr id="3" name="Date Placeholder 2">
            <a:extLst>
              <a:ext uri="{FF2B5EF4-FFF2-40B4-BE49-F238E27FC236}">
                <a16:creationId xmlns:a16="http://schemas.microsoft.com/office/drawing/2014/main" id="{2DD89490-2A07-30ED-A8C3-D1E1538BBEB8}"/>
              </a:ext>
            </a:extLst>
          </p:cNvPr>
          <p:cNvSpPr>
            <a:spLocks noGrp="1"/>
          </p:cNvSpPr>
          <p:nvPr>
            <p:ph type="dt" sz="half" idx="10"/>
          </p:nvPr>
        </p:nvSpPr>
        <p:spPr>
          <a:xfrm>
            <a:off x="7605951" y="6423914"/>
            <a:ext cx="2844799" cy="365125"/>
          </a:xfrm>
        </p:spPr>
        <p:txBody>
          <a:bodyPr vert="horz" lIns="91440" tIns="45720" rIns="91440" bIns="45720" rtlCol="0" anchor="ctr">
            <a:normAutofit/>
          </a:bodyPr>
          <a:lstStyle/>
          <a:p>
            <a:pPr>
              <a:spcAft>
                <a:spcPts val="600"/>
              </a:spcAft>
            </a:pPr>
            <a:r>
              <a:rPr lang="en-GB" kern="1200">
                <a:latin typeface="+mn-lt"/>
                <a:ea typeface="+mn-ea"/>
                <a:cs typeface="+mn-cs"/>
              </a:rPr>
              <a:t>20XX</a:t>
            </a:r>
          </a:p>
        </p:txBody>
      </p:sp>
      <p:sp>
        <p:nvSpPr>
          <p:cNvPr id="4" name="Slide Number Placeholder 3">
            <a:extLst>
              <a:ext uri="{FF2B5EF4-FFF2-40B4-BE49-F238E27FC236}">
                <a16:creationId xmlns:a16="http://schemas.microsoft.com/office/drawing/2014/main" id="{082A0A87-3F6D-BEBA-7112-DC4426D3C5B0}"/>
              </a:ext>
            </a:extLst>
          </p:cNvPr>
          <p:cNvSpPr>
            <a:spLocks noGrp="1"/>
          </p:cNvSpPr>
          <p:nvPr>
            <p:ph type="sldNum" sz="quarter" idx="12"/>
          </p:nvPr>
        </p:nvSpPr>
        <p:spPr>
          <a:xfrm>
            <a:off x="10558300" y="6423914"/>
            <a:ext cx="1052510" cy="365125"/>
          </a:xfrm>
        </p:spPr>
        <p:txBody>
          <a:bodyPr vert="horz" lIns="91440" tIns="45720" rIns="91440" bIns="45720" rtlCol="0" anchor="ctr">
            <a:normAutofit/>
          </a:bodyPr>
          <a:lstStyle/>
          <a:p>
            <a:pPr>
              <a:spcAft>
                <a:spcPts val="600"/>
              </a:spcAft>
            </a:pPr>
            <a:fld id="{3A98EE3D-8CD1-4C3F-BD1C-C98C9596463C}" type="slidenum">
              <a:rPr lang="en-GB" smtClean="0"/>
              <a:pPr>
                <a:spcAft>
                  <a:spcPts val="600"/>
                </a:spcAft>
              </a:pPr>
              <a:t>20</a:t>
            </a:fld>
            <a:endParaRPr lang="en-GB"/>
          </a:p>
        </p:txBody>
      </p:sp>
    </p:spTree>
    <p:extLst>
      <p:ext uri="{BB962C8B-B14F-4D97-AF65-F5344CB8AC3E}">
        <p14:creationId xmlns:p14="http://schemas.microsoft.com/office/powerpoint/2010/main" val="1077858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3FA190C6-FEBB-BB8C-FEA4-9198FCDBB04A}"/>
              </a:ext>
            </a:extLst>
          </p:cNvPr>
          <p:cNvSpPr>
            <a:spLocks noGrp="1"/>
          </p:cNvSpPr>
          <p:nvPr>
            <p:ph type="title"/>
          </p:nvPr>
        </p:nvSpPr>
        <p:spPr>
          <a:xfrm>
            <a:off x="767857" y="933450"/>
            <a:ext cx="3031852" cy="1722419"/>
          </a:xfrm>
        </p:spPr>
        <p:txBody>
          <a:bodyPr anchor="b">
            <a:normAutofit/>
          </a:bodyPr>
          <a:lstStyle/>
          <a:p>
            <a:pPr>
              <a:lnSpc>
                <a:spcPct val="90000"/>
              </a:lnSpc>
            </a:pPr>
            <a:r>
              <a:rPr lang="en-US" sz="2200"/>
              <a:t>Church buildings, Community Engagement &amp; Funding- the key to success </a:t>
            </a:r>
          </a:p>
        </p:txBody>
      </p:sp>
      <p:pic>
        <p:nvPicPr>
          <p:cNvPr id="19" name="Picture 18" descr="A group of people in a church&#10;&#10;Description automatically generated">
            <a:extLst>
              <a:ext uri="{FF2B5EF4-FFF2-40B4-BE49-F238E27FC236}">
                <a16:creationId xmlns:a16="http://schemas.microsoft.com/office/drawing/2014/main" id="{8D94545E-5481-4093-22A4-5E093A7F2C15}"/>
              </a:ext>
            </a:extLst>
          </p:cNvPr>
          <p:cNvPicPr>
            <a:picLocks noChangeAspect="1"/>
          </p:cNvPicPr>
          <p:nvPr/>
        </p:nvPicPr>
        <p:blipFill>
          <a:blip r:embed="rId2"/>
          <a:srcRect t="1224" r="-3" b="5390"/>
          <a:stretch/>
        </p:blipFill>
        <p:spPr>
          <a:xfrm>
            <a:off x="4900928" y="1179829"/>
            <a:ext cx="6650991" cy="4658216"/>
          </a:xfrm>
          <a:prstGeom prst="rect">
            <a:avLst/>
          </a:prstGeom>
          <a:noFill/>
        </p:spPr>
      </p:pic>
      <p:sp>
        <p:nvSpPr>
          <p:cNvPr id="58" name="Content Placeholder 9">
            <a:extLst>
              <a:ext uri="{FF2B5EF4-FFF2-40B4-BE49-F238E27FC236}">
                <a16:creationId xmlns:a16="http://schemas.microsoft.com/office/drawing/2014/main" id="{F654488F-151F-2D0D-CE59-9C47B5E22D19}"/>
              </a:ext>
            </a:extLst>
          </p:cNvPr>
          <p:cNvSpPr>
            <a:spLocks noGrp="1"/>
          </p:cNvSpPr>
          <p:nvPr>
            <p:ph type="body" sz="half" idx="2"/>
          </p:nvPr>
        </p:nvSpPr>
        <p:spPr>
          <a:xfrm>
            <a:off x="767857" y="2836654"/>
            <a:ext cx="3031852" cy="3001392"/>
          </a:xfrm>
        </p:spPr>
        <p:txBody>
          <a:bodyPr anchor="t">
            <a:normAutofit/>
          </a:bodyPr>
          <a:lstStyle/>
          <a:p>
            <a:pPr marL="285750" indent="-285750">
              <a:lnSpc>
                <a:spcPct val="90000"/>
              </a:lnSpc>
              <a:buFont typeface="Arial"/>
              <a:buChar char="•"/>
            </a:pPr>
            <a:r>
              <a:rPr lang="en-US" sz="2000"/>
              <a:t>Work together with people and groups in your wider communities on projects. </a:t>
            </a:r>
          </a:p>
          <a:p>
            <a:pPr marL="285750" indent="-285750">
              <a:lnSpc>
                <a:spcPct val="90000"/>
              </a:lnSpc>
              <a:buFont typeface="Arial"/>
              <a:buChar char="•"/>
            </a:pPr>
            <a:r>
              <a:rPr lang="en-US" sz="2000"/>
              <a:t>Access support and funding from a wide range of support networks and funders.</a:t>
            </a:r>
            <a:r>
              <a:rPr lang="en-US"/>
              <a:t>  </a:t>
            </a:r>
          </a:p>
          <a:p>
            <a:pPr marL="285750" indent="-285750">
              <a:lnSpc>
                <a:spcPct val="90000"/>
              </a:lnSpc>
              <a:buFont typeface="Arial"/>
              <a:buChar char="•"/>
            </a:pPr>
            <a:endParaRPr lang="en-US"/>
          </a:p>
          <a:p>
            <a:pPr>
              <a:lnSpc>
                <a:spcPct val="90000"/>
              </a:lnSpc>
            </a:pPr>
            <a:endParaRPr lang="en-US"/>
          </a:p>
          <a:p>
            <a:pPr marL="305435" indent="-305435">
              <a:lnSpc>
                <a:spcPct val="90000"/>
              </a:lnSpc>
            </a:pPr>
            <a:endParaRPr lang="en-US"/>
          </a:p>
        </p:txBody>
      </p:sp>
      <p:sp>
        <p:nvSpPr>
          <p:cNvPr id="2" name="Footer Placeholder 1">
            <a:extLst>
              <a:ext uri="{FF2B5EF4-FFF2-40B4-BE49-F238E27FC236}">
                <a16:creationId xmlns:a16="http://schemas.microsoft.com/office/drawing/2014/main" id="{A91A0B97-CE8A-E4F8-5203-BBF8CCB92FCC}"/>
              </a:ext>
            </a:extLst>
          </p:cNvPr>
          <p:cNvSpPr>
            <a:spLocks noGrp="1"/>
          </p:cNvSpPr>
          <p:nvPr>
            <p:ph type="ftr" sz="quarter" idx="11"/>
          </p:nvPr>
        </p:nvSpPr>
        <p:spPr>
          <a:xfrm>
            <a:off x="581192" y="6452590"/>
            <a:ext cx="6917210" cy="365125"/>
          </a:xfrm>
        </p:spPr>
        <p:txBody>
          <a:bodyPr anchor="ctr">
            <a:normAutofit/>
          </a:bodyPr>
          <a:lstStyle/>
          <a:p>
            <a:pPr rtl="0">
              <a:spcAft>
                <a:spcPts val="600"/>
              </a:spcAft>
            </a:pPr>
            <a:r>
              <a:rPr lang="en-GB"/>
              <a:t> </a:t>
            </a:r>
            <a:endParaRPr lang="en-GB" noProof="0"/>
          </a:p>
        </p:txBody>
      </p:sp>
      <p:sp>
        <p:nvSpPr>
          <p:cNvPr id="3" name="Date Placeholder 2">
            <a:extLst>
              <a:ext uri="{FF2B5EF4-FFF2-40B4-BE49-F238E27FC236}">
                <a16:creationId xmlns:a16="http://schemas.microsoft.com/office/drawing/2014/main" id="{5BCC937D-B105-A5E7-D782-DB599A426CAE}"/>
              </a:ext>
            </a:extLst>
          </p:cNvPr>
          <p:cNvSpPr>
            <a:spLocks noGrp="1"/>
          </p:cNvSpPr>
          <p:nvPr>
            <p:ph type="dt" sz="half" idx="10"/>
          </p:nvPr>
        </p:nvSpPr>
        <p:spPr>
          <a:xfrm>
            <a:off x="7605951" y="6456916"/>
            <a:ext cx="2844799" cy="365125"/>
          </a:xfrm>
        </p:spPr>
        <p:txBody>
          <a:bodyPr anchor="ctr">
            <a:normAutofit/>
          </a:bodyPr>
          <a:lstStyle/>
          <a:p>
            <a:pPr rtl="0">
              <a:spcAft>
                <a:spcPts val="600"/>
              </a:spcAft>
            </a:pPr>
            <a:r>
              <a:rPr lang="en-GB" noProof="0"/>
              <a:t>2024</a:t>
            </a:r>
          </a:p>
        </p:txBody>
      </p:sp>
      <p:sp>
        <p:nvSpPr>
          <p:cNvPr id="4" name="Slide Number Placeholder 3">
            <a:extLst>
              <a:ext uri="{FF2B5EF4-FFF2-40B4-BE49-F238E27FC236}">
                <a16:creationId xmlns:a16="http://schemas.microsoft.com/office/drawing/2014/main" id="{20611123-5CEB-F8C7-90F9-672313413ED2}"/>
              </a:ext>
            </a:extLst>
          </p:cNvPr>
          <p:cNvSpPr>
            <a:spLocks noGrp="1"/>
          </p:cNvSpPr>
          <p:nvPr>
            <p:ph type="sldNum" sz="quarter" idx="12"/>
          </p:nvPr>
        </p:nvSpPr>
        <p:spPr>
          <a:xfrm>
            <a:off x="10558300" y="6456916"/>
            <a:ext cx="1052510" cy="365125"/>
          </a:xfrm>
        </p:spPr>
        <p:txBody>
          <a:bodyPr anchor="ctr">
            <a:normAutofit/>
          </a:bodyPr>
          <a:lstStyle/>
          <a:p>
            <a:pPr rtl="0">
              <a:spcAft>
                <a:spcPts val="600"/>
              </a:spcAft>
            </a:pPr>
            <a:fld id="{3A98EE3D-8CD1-4C3F-BD1C-C98C9596463C}" type="slidenum">
              <a:rPr lang="en-GB" noProof="0" smtClean="0"/>
              <a:pPr rtl="0">
                <a:spcAft>
                  <a:spcPts val="600"/>
                </a:spcAft>
              </a:pPr>
              <a:t>3</a:t>
            </a:fld>
            <a:endParaRPr lang="en-GB" noProof="0"/>
          </a:p>
        </p:txBody>
      </p:sp>
    </p:spTree>
    <p:extLst>
      <p:ext uri="{BB962C8B-B14F-4D97-AF65-F5344CB8AC3E}">
        <p14:creationId xmlns:p14="http://schemas.microsoft.com/office/powerpoint/2010/main" val="1947807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D6C5CB-45A5-9084-9BB0-D62E487A0B9E}"/>
              </a:ext>
            </a:extLst>
          </p:cNvPr>
          <p:cNvSpPr/>
          <p:nvPr/>
        </p:nvSpPr>
        <p:spPr>
          <a:xfrm>
            <a:off x="609906" y="702156"/>
            <a:ext cx="3568661" cy="11887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b">
            <a:normAutofit fontScale="92500" lnSpcReduction="10000"/>
          </a:bodyPr>
          <a:lstStyle/>
          <a:p>
            <a:pPr algn="ctr">
              <a:spcBef>
                <a:spcPct val="0"/>
              </a:spcBef>
              <a:spcAft>
                <a:spcPts val="600"/>
              </a:spcAft>
            </a:pPr>
            <a:r>
              <a:rPr lang="en-US" sz="2800" b="1" cap="all">
                <a:solidFill>
                  <a:schemeClr val="bg1"/>
                </a:solidFill>
                <a:latin typeface="+mj-lt"/>
                <a:ea typeface="+mj-ea"/>
                <a:cs typeface="+mj-cs"/>
              </a:rPr>
              <a:t>Community Engagement What is it?</a:t>
            </a:r>
            <a:endParaRPr lang="en-US" b="1">
              <a:solidFill>
                <a:schemeClr val="bg1"/>
              </a:solidFill>
              <a:ea typeface="+mj-ea"/>
              <a:cs typeface="+mj-cs"/>
            </a:endParaRPr>
          </a:p>
        </p:txBody>
      </p:sp>
      <p:sp>
        <p:nvSpPr>
          <p:cNvPr id="7" name="TextBox 6">
            <a:extLst>
              <a:ext uri="{FF2B5EF4-FFF2-40B4-BE49-F238E27FC236}">
                <a16:creationId xmlns:a16="http://schemas.microsoft.com/office/drawing/2014/main" id="{5B07B635-BA04-D67B-3B8A-19AFE5FE4FBC}"/>
              </a:ext>
            </a:extLst>
          </p:cNvPr>
          <p:cNvSpPr txBox="1"/>
          <p:nvPr/>
        </p:nvSpPr>
        <p:spPr>
          <a:xfrm>
            <a:off x="609906" y="2340864"/>
            <a:ext cx="3568661" cy="363448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spcBef>
                <a:spcPct val="20000"/>
              </a:spcBef>
              <a:spcAft>
                <a:spcPts val="600"/>
              </a:spcAft>
              <a:buClr>
                <a:schemeClr val="accent1"/>
              </a:buClr>
              <a:buSzPct val="92000"/>
            </a:pPr>
            <a:r>
              <a:rPr lang="en-US" kern="1200">
                <a:solidFill>
                  <a:schemeClr val="tx1">
                    <a:lumMod val="75000"/>
                    <a:lumOff val="25000"/>
                  </a:schemeClr>
                </a:solidFill>
                <a:latin typeface="+mn-lt"/>
                <a:ea typeface="+mn-ea"/>
                <a:cs typeface="+mn-cs"/>
              </a:rPr>
              <a:t>Community Engagement is about bringing people together who have a stake or interest in the building for different reasons to share knowledge, experiences and views about the place and its future. This includes thinking about the fabric and facilities of the building, the way it is used and the people that it affects.</a:t>
            </a:r>
          </a:p>
        </p:txBody>
      </p:sp>
      <p:sp>
        <p:nvSpPr>
          <p:cNvPr id="2" name="Footer Placeholder 1">
            <a:extLst>
              <a:ext uri="{FF2B5EF4-FFF2-40B4-BE49-F238E27FC236}">
                <a16:creationId xmlns:a16="http://schemas.microsoft.com/office/drawing/2014/main" id="{2C7C9AE8-0FD0-CFB2-5283-EF2A199836D1}"/>
              </a:ext>
            </a:extLst>
          </p:cNvPr>
          <p:cNvSpPr>
            <a:spLocks noGrp="1"/>
          </p:cNvSpPr>
          <p:nvPr>
            <p:ph type="ftr" sz="quarter" idx="11"/>
          </p:nvPr>
        </p:nvSpPr>
        <p:spPr>
          <a:xfrm>
            <a:off x="581192" y="6423914"/>
            <a:ext cx="6917210" cy="365125"/>
          </a:xfrm>
        </p:spPr>
        <p:txBody>
          <a:bodyPr vert="horz" lIns="91440" tIns="45720" rIns="91440" bIns="45720" rtlCol="0" anchor="ctr">
            <a:normAutofit/>
          </a:bodyPr>
          <a:lstStyle/>
          <a:p>
            <a:pPr>
              <a:spcAft>
                <a:spcPts val="600"/>
              </a:spcAft>
            </a:pPr>
            <a:r>
              <a:rPr lang="en-GB"/>
              <a:t> </a:t>
            </a:r>
            <a:endParaRPr lang="en-GB" kern="1200" cap="all">
              <a:latin typeface="+mn-lt"/>
              <a:ea typeface="+mn-ea"/>
              <a:cs typeface="+mn-cs"/>
            </a:endParaRPr>
          </a:p>
        </p:txBody>
      </p:sp>
      <p:pic>
        <p:nvPicPr>
          <p:cNvPr id="8" name="Picture 7" descr="A group of people in a church&#10;&#10;Description automatically generated">
            <a:extLst>
              <a:ext uri="{FF2B5EF4-FFF2-40B4-BE49-F238E27FC236}">
                <a16:creationId xmlns:a16="http://schemas.microsoft.com/office/drawing/2014/main" id="{A981A2A8-8865-16B8-7546-BED6D667335D}"/>
              </a:ext>
            </a:extLst>
          </p:cNvPr>
          <p:cNvPicPr>
            <a:picLocks noChangeAspect="1"/>
          </p:cNvPicPr>
          <p:nvPr/>
        </p:nvPicPr>
        <p:blipFill>
          <a:blip r:embed="rId2"/>
          <a:srcRect l="16390" r="1210"/>
          <a:stretch/>
        </p:blipFill>
        <p:spPr>
          <a:xfrm>
            <a:off x="4657344" y="10"/>
            <a:ext cx="7534656" cy="6857990"/>
          </a:xfrm>
          <a:prstGeom prst="rect">
            <a:avLst/>
          </a:prstGeom>
          <a:noFill/>
        </p:spPr>
      </p:pic>
      <p:sp>
        <p:nvSpPr>
          <p:cNvPr id="3" name="Date Placeholder 2">
            <a:extLst>
              <a:ext uri="{FF2B5EF4-FFF2-40B4-BE49-F238E27FC236}">
                <a16:creationId xmlns:a16="http://schemas.microsoft.com/office/drawing/2014/main" id="{D7B6DFC9-4A80-9665-2561-8443B0D98134}"/>
              </a:ext>
            </a:extLst>
          </p:cNvPr>
          <p:cNvSpPr>
            <a:spLocks noGrp="1"/>
          </p:cNvSpPr>
          <p:nvPr>
            <p:ph type="dt" sz="half" idx="10"/>
          </p:nvPr>
        </p:nvSpPr>
        <p:spPr>
          <a:xfrm>
            <a:off x="7605951" y="6423914"/>
            <a:ext cx="2844799" cy="365125"/>
          </a:xfrm>
        </p:spPr>
        <p:txBody>
          <a:bodyPr vert="horz" lIns="91440" tIns="45720" rIns="91440" bIns="45720" rtlCol="0" anchor="ctr">
            <a:normAutofit/>
          </a:bodyPr>
          <a:lstStyle/>
          <a:p>
            <a:pPr>
              <a:spcAft>
                <a:spcPts val="600"/>
              </a:spcAft>
            </a:pPr>
            <a:r>
              <a:rPr lang="en-GB" kern="1200">
                <a:latin typeface="+mn-lt"/>
                <a:ea typeface="+mn-ea"/>
                <a:cs typeface="+mn-cs"/>
              </a:rPr>
              <a:t>20XX</a:t>
            </a:r>
          </a:p>
        </p:txBody>
      </p:sp>
      <p:sp>
        <p:nvSpPr>
          <p:cNvPr id="4" name="Slide Number Placeholder 3">
            <a:extLst>
              <a:ext uri="{FF2B5EF4-FFF2-40B4-BE49-F238E27FC236}">
                <a16:creationId xmlns:a16="http://schemas.microsoft.com/office/drawing/2014/main" id="{78FF81C4-48D0-7BEC-2AAC-5D3B8467CAC8}"/>
              </a:ext>
            </a:extLst>
          </p:cNvPr>
          <p:cNvSpPr>
            <a:spLocks noGrp="1"/>
          </p:cNvSpPr>
          <p:nvPr>
            <p:ph type="sldNum" sz="quarter" idx="12"/>
          </p:nvPr>
        </p:nvSpPr>
        <p:spPr>
          <a:xfrm>
            <a:off x="10558300" y="6423914"/>
            <a:ext cx="1052510" cy="365125"/>
          </a:xfrm>
        </p:spPr>
        <p:txBody>
          <a:bodyPr vert="horz" lIns="91440" tIns="45720" rIns="91440" bIns="45720" rtlCol="0" anchor="ctr">
            <a:normAutofit/>
          </a:bodyPr>
          <a:lstStyle/>
          <a:p>
            <a:pPr>
              <a:spcAft>
                <a:spcPts val="600"/>
              </a:spcAft>
            </a:pPr>
            <a:fld id="{3A98EE3D-8CD1-4C3F-BD1C-C98C9596463C}" type="slidenum">
              <a:rPr lang="en-GB" smtClean="0"/>
              <a:pPr>
                <a:spcAft>
                  <a:spcPts val="600"/>
                </a:spcAft>
              </a:pPr>
              <a:t>4</a:t>
            </a:fld>
            <a:endParaRPr lang="en-GB"/>
          </a:p>
        </p:txBody>
      </p:sp>
    </p:spTree>
    <p:extLst>
      <p:ext uri="{BB962C8B-B14F-4D97-AF65-F5344CB8AC3E}">
        <p14:creationId xmlns:p14="http://schemas.microsoft.com/office/powerpoint/2010/main" val="1057426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9080E87-7647-9AB1-C3C3-D9591ABDA200}"/>
              </a:ext>
            </a:extLst>
          </p:cNvPr>
          <p:cNvSpPr/>
          <p:nvPr/>
        </p:nvSpPr>
        <p:spPr>
          <a:xfrm>
            <a:off x="609906" y="702156"/>
            <a:ext cx="3568661" cy="11887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p>
            <a:pPr algn="ctr">
              <a:spcBef>
                <a:spcPct val="0"/>
              </a:spcBef>
              <a:spcAft>
                <a:spcPts val="600"/>
              </a:spcAft>
            </a:pPr>
            <a:r>
              <a:rPr lang="en-US" sz="2800" b="1" cap="all">
                <a:solidFill>
                  <a:schemeClr val="bg1"/>
                </a:solidFill>
                <a:latin typeface="+mj-lt"/>
                <a:ea typeface="+mj-ea"/>
                <a:cs typeface="+mj-cs"/>
              </a:rPr>
              <a:t>Why do it?</a:t>
            </a:r>
            <a:endParaRPr lang="en-US">
              <a:ea typeface="+mj-ea"/>
              <a:cs typeface="+mj-cs"/>
            </a:endParaRPr>
          </a:p>
        </p:txBody>
      </p:sp>
      <p:sp>
        <p:nvSpPr>
          <p:cNvPr id="7" name="TextBox 6">
            <a:extLst>
              <a:ext uri="{FF2B5EF4-FFF2-40B4-BE49-F238E27FC236}">
                <a16:creationId xmlns:a16="http://schemas.microsoft.com/office/drawing/2014/main" id="{1EC52C55-CC77-AA86-A407-E1AC64C3604A}"/>
              </a:ext>
            </a:extLst>
          </p:cNvPr>
          <p:cNvSpPr txBox="1"/>
          <p:nvPr/>
        </p:nvSpPr>
        <p:spPr>
          <a:xfrm>
            <a:off x="609906" y="2521338"/>
            <a:ext cx="3568661" cy="363448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lnSpcReduction="10000"/>
          </a:bodyPr>
          <a:lstStyle/>
          <a:p>
            <a:pPr>
              <a:spcBef>
                <a:spcPct val="20000"/>
              </a:spcBef>
              <a:spcAft>
                <a:spcPts val="600"/>
              </a:spcAft>
              <a:buClr>
                <a:schemeClr val="accent1"/>
              </a:buClr>
              <a:buSzPct val="92000"/>
            </a:pPr>
            <a:r>
              <a:rPr lang="en-US" kern="1200">
                <a:solidFill>
                  <a:schemeClr val="tx1">
                    <a:lumMod val="75000"/>
                    <a:lumOff val="25000"/>
                  </a:schemeClr>
                </a:solidFill>
                <a:latin typeface="+mn-lt"/>
                <a:ea typeface="+mn-ea"/>
                <a:cs typeface="+mn-cs"/>
              </a:rPr>
              <a:t>It is a pathway to fulfilling the mission of your church</a:t>
            </a:r>
          </a:p>
          <a:p>
            <a:pPr>
              <a:spcBef>
                <a:spcPct val="20000"/>
              </a:spcBef>
              <a:spcAft>
                <a:spcPts val="600"/>
              </a:spcAft>
              <a:buClr>
                <a:schemeClr val="accent1"/>
              </a:buClr>
              <a:buSzPct val="92000"/>
            </a:pPr>
            <a:r>
              <a:rPr lang="en-US" kern="1200">
                <a:solidFill>
                  <a:schemeClr val="tx1">
                    <a:lumMod val="75000"/>
                    <a:lumOff val="25000"/>
                  </a:schemeClr>
                </a:solidFill>
                <a:latin typeface="+mn-lt"/>
                <a:ea typeface="+mn-ea"/>
                <a:cs typeface="+mn-cs"/>
              </a:rPr>
              <a:t>It </a:t>
            </a:r>
            <a:r>
              <a:rPr lang="en-US">
                <a:solidFill>
                  <a:schemeClr val="tx1">
                    <a:lumMod val="75000"/>
                    <a:lumOff val="25000"/>
                  </a:schemeClr>
                </a:solidFill>
              </a:rPr>
              <a:t>supports</a:t>
            </a:r>
            <a:r>
              <a:rPr lang="en-US" kern="1200">
                <a:solidFill>
                  <a:schemeClr val="tx1">
                    <a:lumMod val="75000"/>
                    <a:lumOff val="25000"/>
                  </a:schemeClr>
                </a:solidFill>
                <a:latin typeface="+mn-lt"/>
                <a:ea typeface="+mn-ea"/>
                <a:cs typeface="+mn-cs"/>
              </a:rPr>
              <a:t> </a:t>
            </a:r>
            <a:r>
              <a:rPr lang="en-US">
                <a:solidFill>
                  <a:schemeClr val="tx1">
                    <a:lumMod val="75000"/>
                    <a:lumOff val="25000"/>
                  </a:schemeClr>
                </a:solidFill>
              </a:rPr>
              <a:t>the church</a:t>
            </a:r>
            <a:r>
              <a:rPr lang="en-US" kern="1200">
                <a:solidFill>
                  <a:schemeClr val="tx1">
                    <a:lumMod val="75000"/>
                    <a:lumOff val="25000"/>
                  </a:schemeClr>
                </a:solidFill>
                <a:latin typeface="+mn-lt"/>
                <a:ea typeface="+mn-ea"/>
                <a:cs typeface="+mn-cs"/>
              </a:rPr>
              <a:t> to </a:t>
            </a:r>
            <a:r>
              <a:rPr lang="en-US">
                <a:solidFill>
                  <a:schemeClr val="tx1">
                    <a:lumMod val="75000"/>
                    <a:lumOff val="25000"/>
                  </a:schemeClr>
                </a:solidFill>
              </a:rPr>
              <a:t>become</a:t>
            </a:r>
            <a:r>
              <a:rPr lang="en-US" kern="1200">
                <a:solidFill>
                  <a:schemeClr val="tx1">
                    <a:lumMod val="75000"/>
                    <a:lumOff val="25000"/>
                  </a:schemeClr>
                </a:solidFill>
                <a:latin typeface="+mn-lt"/>
                <a:ea typeface="+mn-ea"/>
                <a:cs typeface="+mn-cs"/>
              </a:rPr>
              <a:t> viable, relevant and sustainable within the wider local community </a:t>
            </a:r>
            <a:endParaRPr lang="en-US" kern="1200">
              <a:solidFill>
                <a:schemeClr val="tx1">
                  <a:lumMod val="75000"/>
                  <a:lumOff val="25000"/>
                </a:schemeClr>
              </a:solidFill>
              <a:latin typeface="+mn-lt"/>
            </a:endParaRPr>
          </a:p>
          <a:p>
            <a:pPr>
              <a:spcBef>
                <a:spcPct val="20000"/>
              </a:spcBef>
              <a:spcAft>
                <a:spcPts val="600"/>
              </a:spcAft>
              <a:buClr>
                <a:schemeClr val="accent1"/>
              </a:buClr>
              <a:buSzPct val="92000"/>
            </a:pPr>
            <a:r>
              <a:rPr lang="en-US" kern="1200">
                <a:solidFill>
                  <a:schemeClr val="tx1">
                    <a:lumMod val="75000"/>
                    <a:lumOff val="25000"/>
                  </a:schemeClr>
                </a:solidFill>
                <a:latin typeface="+mn-lt"/>
                <a:ea typeface="+mn-ea"/>
                <a:cs typeface="+mn-cs"/>
              </a:rPr>
              <a:t>It provides evidence</a:t>
            </a:r>
            <a:r>
              <a:rPr lang="en-US">
                <a:solidFill>
                  <a:schemeClr val="tx1">
                    <a:lumMod val="75000"/>
                    <a:lumOff val="25000"/>
                  </a:schemeClr>
                </a:solidFill>
              </a:rPr>
              <a:t> </a:t>
            </a:r>
            <a:r>
              <a:rPr lang="en-US" kern="1200">
                <a:solidFill>
                  <a:schemeClr val="tx1">
                    <a:lumMod val="75000"/>
                    <a:lumOff val="25000"/>
                  </a:schemeClr>
                </a:solidFill>
                <a:latin typeface="+mn-lt"/>
                <a:ea typeface="+mn-ea"/>
                <a:cs typeface="+mn-cs"/>
              </a:rPr>
              <a:t>required for permissions</a:t>
            </a:r>
            <a:r>
              <a:rPr lang="en-US">
                <a:solidFill>
                  <a:schemeClr val="tx1">
                    <a:lumMod val="75000"/>
                    <a:lumOff val="25000"/>
                  </a:schemeClr>
                </a:solidFill>
              </a:rPr>
              <a:t> &amp; grant applications </a:t>
            </a:r>
            <a:endParaRPr lang="en-US" kern="1200">
              <a:solidFill>
                <a:schemeClr val="tx1">
                  <a:lumMod val="75000"/>
                  <a:lumOff val="25000"/>
                </a:schemeClr>
              </a:solidFill>
              <a:latin typeface="+mn-lt"/>
            </a:endParaRPr>
          </a:p>
          <a:p>
            <a:pPr>
              <a:spcBef>
                <a:spcPct val="20000"/>
              </a:spcBef>
              <a:spcAft>
                <a:spcPts val="600"/>
              </a:spcAft>
            </a:pPr>
            <a:r>
              <a:rPr lang="en-US">
                <a:solidFill>
                  <a:schemeClr val="tx1">
                    <a:lumMod val="75000"/>
                    <a:lumOff val="25000"/>
                  </a:schemeClr>
                </a:solidFill>
              </a:rPr>
              <a:t>It can provide avenues to funding and fundraising</a:t>
            </a:r>
            <a:endParaRPr lang="en-US" kern="1200">
              <a:solidFill>
                <a:schemeClr val="tx1">
                  <a:lumMod val="75000"/>
                  <a:lumOff val="25000"/>
                </a:schemeClr>
              </a:solidFill>
              <a:latin typeface="+mn-lt"/>
            </a:endParaRPr>
          </a:p>
          <a:p>
            <a:pPr>
              <a:spcBef>
                <a:spcPct val="20000"/>
              </a:spcBef>
              <a:spcAft>
                <a:spcPts val="600"/>
              </a:spcAft>
            </a:pPr>
            <a:r>
              <a:rPr lang="en-US">
                <a:solidFill>
                  <a:schemeClr val="tx1">
                    <a:lumMod val="75000"/>
                    <a:lumOff val="25000"/>
                  </a:schemeClr>
                </a:solidFill>
              </a:rPr>
              <a:t>It will provide an opportunity for people to help you! </a:t>
            </a:r>
            <a:endParaRPr lang="en-US" kern="1200">
              <a:solidFill>
                <a:schemeClr val="tx1">
                  <a:lumMod val="75000"/>
                  <a:lumOff val="25000"/>
                </a:schemeClr>
              </a:solidFill>
              <a:latin typeface="+mn-lt"/>
            </a:endParaRPr>
          </a:p>
          <a:p>
            <a:pPr>
              <a:spcBef>
                <a:spcPct val="20000"/>
              </a:spcBef>
              <a:spcAft>
                <a:spcPts val="600"/>
              </a:spcAft>
              <a:buClr>
                <a:schemeClr val="accent1"/>
              </a:buClr>
              <a:buSzPct val="92000"/>
            </a:pPr>
            <a:endParaRPr lang="en-US">
              <a:solidFill>
                <a:schemeClr val="tx1">
                  <a:lumMod val="75000"/>
                  <a:lumOff val="25000"/>
                </a:schemeClr>
              </a:solidFill>
            </a:endParaRPr>
          </a:p>
          <a:p>
            <a:pPr algn="ctr">
              <a:spcBef>
                <a:spcPct val="20000"/>
              </a:spcBef>
              <a:spcAft>
                <a:spcPts val="600"/>
              </a:spcAft>
              <a:buClr>
                <a:schemeClr val="accent1"/>
              </a:buClr>
              <a:buSzPct val="92000"/>
            </a:pPr>
            <a:endParaRPr lang="en-US" b="1">
              <a:solidFill>
                <a:schemeClr val="tx1">
                  <a:lumMod val="75000"/>
                  <a:lumOff val="25000"/>
                </a:schemeClr>
              </a:solidFill>
            </a:endParaRPr>
          </a:p>
        </p:txBody>
      </p:sp>
      <p:sp>
        <p:nvSpPr>
          <p:cNvPr id="2" name="Footer Placeholder 1">
            <a:extLst>
              <a:ext uri="{FF2B5EF4-FFF2-40B4-BE49-F238E27FC236}">
                <a16:creationId xmlns:a16="http://schemas.microsoft.com/office/drawing/2014/main" id="{3C188A45-C6BD-772F-9B81-AE48F663FEDB}"/>
              </a:ext>
            </a:extLst>
          </p:cNvPr>
          <p:cNvSpPr>
            <a:spLocks noGrp="1"/>
          </p:cNvSpPr>
          <p:nvPr>
            <p:ph type="ftr" sz="quarter" idx="11"/>
          </p:nvPr>
        </p:nvSpPr>
        <p:spPr>
          <a:xfrm>
            <a:off x="581192" y="6423914"/>
            <a:ext cx="6917210" cy="365125"/>
          </a:xfrm>
        </p:spPr>
        <p:txBody>
          <a:bodyPr vert="horz" lIns="91440" tIns="45720" rIns="91440" bIns="45720" rtlCol="0" anchor="ctr">
            <a:normAutofit/>
          </a:bodyPr>
          <a:lstStyle/>
          <a:p>
            <a:pPr>
              <a:spcAft>
                <a:spcPts val="600"/>
              </a:spcAft>
            </a:pPr>
            <a:r>
              <a:rPr lang="en-GB"/>
              <a:t> </a:t>
            </a:r>
            <a:endParaRPr lang="en-GB" kern="1200" cap="all">
              <a:latin typeface="+mn-lt"/>
              <a:ea typeface="+mn-ea"/>
              <a:cs typeface="+mn-cs"/>
            </a:endParaRPr>
          </a:p>
        </p:txBody>
      </p:sp>
      <p:pic>
        <p:nvPicPr>
          <p:cNvPr id="5" name="Picture 4" descr="A group of houses and a large building with towers&#10;&#10;Description automatically generated">
            <a:extLst>
              <a:ext uri="{FF2B5EF4-FFF2-40B4-BE49-F238E27FC236}">
                <a16:creationId xmlns:a16="http://schemas.microsoft.com/office/drawing/2014/main" id="{1905A47A-84B4-F0E4-4E60-D202AA8ADF94}"/>
              </a:ext>
            </a:extLst>
          </p:cNvPr>
          <p:cNvPicPr>
            <a:picLocks noChangeAspect="1"/>
          </p:cNvPicPr>
          <p:nvPr/>
        </p:nvPicPr>
        <p:blipFill>
          <a:blip r:embed="rId2"/>
          <a:stretch>
            <a:fillRect/>
          </a:stretch>
        </p:blipFill>
        <p:spPr>
          <a:xfrm>
            <a:off x="4657344" y="603504"/>
            <a:ext cx="7534656" cy="5650992"/>
          </a:xfrm>
          <a:prstGeom prst="rect">
            <a:avLst/>
          </a:prstGeom>
          <a:noFill/>
        </p:spPr>
      </p:pic>
      <p:sp>
        <p:nvSpPr>
          <p:cNvPr id="3" name="Date Placeholder 2">
            <a:extLst>
              <a:ext uri="{FF2B5EF4-FFF2-40B4-BE49-F238E27FC236}">
                <a16:creationId xmlns:a16="http://schemas.microsoft.com/office/drawing/2014/main" id="{3C8095A2-4BD8-F3F4-DF57-F01955F8258A}"/>
              </a:ext>
            </a:extLst>
          </p:cNvPr>
          <p:cNvSpPr>
            <a:spLocks noGrp="1"/>
          </p:cNvSpPr>
          <p:nvPr>
            <p:ph type="dt" sz="half" idx="10"/>
          </p:nvPr>
        </p:nvSpPr>
        <p:spPr>
          <a:xfrm>
            <a:off x="7605951" y="6423914"/>
            <a:ext cx="2844799" cy="365125"/>
          </a:xfrm>
        </p:spPr>
        <p:txBody>
          <a:bodyPr vert="horz" lIns="91440" tIns="45720" rIns="91440" bIns="45720" rtlCol="0" anchor="ctr">
            <a:normAutofit/>
          </a:bodyPr>
          <a:lstStyle/>
          <a:p>
            <a:pPr>
              <a:spcAft>
                <a:spcPts val="600"/>
              </a:spcAft>
            </a:pPr>
            <a:r>
              <a:rPr lang="en-GB" kern="1200">
                <a:latin typeface="+mn-lt"/>
                <a:ea typeface="+mn-ea"/>
                <a:cs typeface="+mn-cs"/>
              </a:rPr>
              <a:t>2024</a:t>
            </a:r>
          </a:p>
        </p:txBody>
      </p:sp>
      <p:sp>
        <p:nvSpPr>
          <p:cNvPr id="4" name="Slide Number Placeholder 3">
            <a:extLst>
              <a:ext uri="{FF2B5EF4-FFF2-40B4-BE49-F238E27FC236}">
                <a16:creationId xmlns:a16="http://schemas.microsoft.com/office/drawing/2014/main" id="{9E81A1AA-3FDF-8A94-57EE-233CBC1450ED}"/>
              </a:ext>
            </a:extLst>
          </p:cNvPr>
          <p:cNvSpPr>
            <a:spLocks noGrp="1"/>
          </p:cNvSpPr>
          <p:nvPr>
            <p:ph type="sldNum" sz="quarter" idx="12"/>
          </p:nvPr>
        </p:nvSpPr>
        <p:spPr>
          <a:xfrm>
            <a:off x="10558300" y="6423914"/>
            <a:ext cx="1052510" cy="365125"/>
          </a:xfrm>
        </p:spPr>
        <p:txBody>
          <a:bodyPr vert="horz" lIns="91440" tIns="45720" rIns="91440" bIns="45720" rtlCol="0" anchor="ctr">
            <a:normAutofit/>
          </a:bodyPr>
          <a:lstStyle/>
          <a:p>
            <a:pPr>
              <a:spcAft>
                <a:spcPts val="600"/>
              </a:spcAft>
            </a:pPr>
            <a:fld id="{3A98EE3D-8CD1-4C3F-BD1C-C98C9596463C}" type="slidenum">
              <a:rPr lang="en-GB" smtClean="0"/>
              <a:pPr>
                <a:spcAft>
                  <a:spcPts val="600"/>
                </a:spcAft>
              </a:pPr>
              <a:t>5</a:t>
            </a:fld>
            <a:endParaRPr lang="en-GB"/>
          </a:p>
        </p:txBody>
      </p:sp>
    </p:spTree>
    <p:extLst>
      <p:ext uri="{BB962C8B-B14F-4D97-AF65-F5344CB8AC3E}">
        <p14:creationId xmlns:p14="http://schemas.microsoft.com/office/powerpoint/2010/main" val="2043628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EEB53C11-760B-7FC5-3779-C22925A639FA}"/>
              </a:ext>
            </a:extLst>
          </p:cNvPr>
          <p:cNvSpPr/>
          <p:nvPr/>
        </p:nvSpPr>
        <p:spPr>
          <a:xfrm>
            <a:off x="609906" y="702156"/>
            <a:ext cx="3568661" cy="11887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p>
            <a:pPr>
              <a:spcBef>
                <a:spcPct val="0"/>
              </a:spcBef>
              <a:spcAft>
                <a:spcPts val="600"/>
              </a:spcAft>
            </a:pPr>
            <a:r>
              <a:rPr lang="en-US" sz="2800" b="1" cap="all">
                <a:solidFill>
                  <a:schemeClr val="bg1"/>
                </a:solidFill>
                <a:latin typeface="+mj-lt"/>
                <a:ea typeface="+mj-ea"/>
                <a:cs typeface="+mj-cs"/>
              </a:rPr>
              <a:t>When to do it?</a:t>
            </a:r>
          </a:p>
        </p:txBody>
      </p:sp>
      <p:sp>
        <p:nvSpPr>
          <p:cNvPr id="7" name="TextBox 6">
            <a:extLst>
              <a:ext uri="{FF2B5EF4-FFF2-40B4-BE49-F238E27FC236}">
                <a16:creationId xmlns:a16="http://schemas.microsoft.com/office/drawing/2014/main" id="{C87D8FA7-363B-5088-C0A5-734770DB67A7}"/>
              </a:ext>
            </a:extLst>
          </p:cNvPr>
          <p:cNvSpPr txBox="1"/>
          <p:nvPr/>
        </p:nvSpPr>
        <p:spPr>
          <a:xfrm>
            <a:off x="609906" y="2340864"/>
            <a:ext cx="3568661" cy="363448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lnSpc>
                <a:spcPct val="90000"/>
              </a:lnSpc>
              <a:spcBef>
                <a:spcPct val="20000"/>
              </a:spcBef>
              <a:spcAft>
                <a:spcPts val="600"/>
              </a:spcAft>
              <a:buClr>
                <a:schemeClr val="accent1"/>
              </a:buClr>
              <a:buSzPct val="92000"/>
            </a:pPr>
            <a:r>
              <a:rPr lang="en-US" b="1" kern="1200">
                <a:solidFill>
                  <a:schemeClr val="tx1">
                    <a:lumMod val="75000"/>
                    <a:lumOff val="25000"/>
                  </a:schemeClr>
                </a:solidFill>
                <a:latin typeface="+mn-lt"/>
                <a:ea typeface="+mn-ea"/>
                <a:cs typeface="+mn-cs"/>
              </a:rPr>
              <a:t>Continuously from the beginning (</a:t>
            </a:r>
            <a:r>
              <a:rPr lang="en-US" b="1">
                <a:solidFill>
                  <a:schemeClr val="tx1">
                    <a:lumMod val="75000"/>
                    <a:lumOff val="25000"/>
                  </a:schemeClr>
                </a:solidFill>
              </a:rPr>
              <a:t>inception</a:t>
            </a:r>
            <a:r>
              <a:rPr lang="en-US" b="1" kern="1200">
                <a:solidFill>
                  <a:schemeClr val="tx1">
                    <a:lumMod val="75000"/>
                    <a:lumOff val="25000"/>
                  </a:schemeClr>
                </a:solidFill>
                <a:latin typeface="+mn-lt"/>
                <a:ea typeface="+mn-ea"/>
                <a:cs typeface="+mn-cs"/>
              </a:rPr>
              <a:t>) to the end (delivery).</a:t>
            </a:r>
            <a:endParaRPr lang="en-US">
              <a:solidFill>
                <a:schemeClr val="tx1">
                  <a:lumMod val="75000"/>
                  <a:lumOff val="25000"/>
                </a:schemeClr>
              </a:solidFill>
            </a:endParaRPr>
          </a:p>
          <a:p>
            <a:pPr>
              <a:lnSpc>
                <a:spcPct val="90000"/>
              </a:lnSpc>
              <a:spcBef>
                <a:spcPct val="20000"/>
              </a:spcBef>
              <a:spcAft>
                <a:spcPts val="600"/>
              </a:spcAft>
              <a:buClr>
                <a:schemeClr val="accent1"/>
              </a:buClr>
              <a:buSzPct val="92000"/>
            </a:pPr>
            <a:r>
              <a:rPr lang="en-US" kern="1200">
                <a:solidFill>
                  <a:schemeClr val="tx1">
                    <a:lumMod val="75000"/>
                    <a:lumOff val="25000"/>
                  </a:schemeClr>
                </a:solidFill>
                <a:latin typeface="+mn-lt"/>
                <a:ea typeface="+mn-ea"/>
                <a:cs typeface="+mn-cs"/>
              </a:rPr>
              <a:t>However, </a:t>
            </a:r>
            <a:r>
              <a:rPr lang="en-US">
                <a:solidFill>
                  <a:schemeClr val="tx1">
                    <a:lumMod val="75000"/>
                    <a:lumOff val="25000"/>
                  </a:schemeClr>
                </a:solidFill>
              </a:rPr>
              <a:t>you</a:t>
            </a:r>
            <a:r>
              <a:rPr lang="en-US" kern="1200">
                <a:solidFill>
                  <a:schemeClr val="tx1">
                    <a:lumMod val="75000"/>
                    <a:lumOff val="25000"/>
                  </a:schemeClr>
                </a:solidFill>
                <a:latin typeface="+mn-lt"/>
                <a:ea typeface="+mn-ea"/>
                <a:cs typeface="+mn-cs"/>
              </a:rPr>
              <a:t> may want to begin with forming </a:t>
            </a:r>
            <a:r>
              <a:rPr lang="en-US">
                <a:solidFill>
                  <a:schemeClr val="tx1">
                    <a:lumMod val="75000"/>
                    <a:lumOff val="25000"/>
                  </a:schemeClr>
                </a:solidFill>
              </a:rPr>
              <a:t>a </a:t>
            </a:r>
            <a:r>
              <a:rPr lang="en-US" b="1">
                <a:solidFill>
                  <a:schemeClr val="tx1">
                    <a:lumMod val="75000"/>
                    <a:lumOff val="25000"/>
                  </a:schemeClr>
                </a:solidFill>
              </a:rPr>
              <a:t>vision</a:t>
            </a:r>
            <a:r>
              <a:rPr lang="en-US" kern="1200">
                <a:solidFill>
                  <a:schemeClr val="tx1">
                    <a:lumMod val="75000"/>
                    <a:lumOff val="25000"/>
                  </a:schemeClr>
                </a:solidFill>
                <a:latin typeface="+mn-lt"/>
                <a:ea typeface="+mn-ea"/>
                <a:cs typeface="+mn-cs"/>
              </a:rPr>
              <a:t> for a project based on </a:t>
            </a:r>
            <a:r>
              <a:rPr lang="en-US">
                <a:solidFill>
                  <a:schemeClr val="tx1">
                    <a:lumMod val="75000"/>
                    <a:lumOff val="25000"/>
                  </a:schemeClr>
                </a:solidFill>
              </a:rPr>
              <a:t>the knowledge</a:t>
            </a:r>
            <a:r>
              <a:rPr lang="en-US" kern="1200">
                <a:solidFill>
                  <a:schemeClr val="tx1">
                    <a:lumMod val="75000"/>
                    <a:lumOff val="25000"/>
                  </a:schemeClr>
                </a:solidFill>
                <a:latin typeface="+mn-lt"/>
                <a:ea typeface="+mn-ea"/>
                <a:cs typeface="+mn-cs"/>
              </a:rPr>
              <a:t> and </a:t>
            </a:r>
            <a:r>
              <a:rPr lang="en-US">
                <a:solidFill>
                  <a:schemeClr val="tx1">
                    <a:lumMod val="75000"/>
                    <a:lumOff val="25000"/>
                  </a:schemeClr>
                </a:solidFill>
              </a:rPr>
              <a:t>information </a:t>
            </a:r>
            <a:r>
              <a:rPr lang="en-US" kern="1200">
                <a:solidFill>
                  <a:schemeClr val="tx1">
                    <a:lumMod val="75000"/>
                    <a:lumOff val="25000"/>
                  </a:schemeClr>
                </a:solidFill>
                <a:latin typeface="+mn-lt"/>
                <a:ea typeface="+mn-ea"/>
                <a:cs typeface="+mn-cs"/>
              </a:rPr>
              <a:t>you already have</a:t>
            </a:r>
            <a:r>
              <a:rPr lang="en-US">
                <a:solidFill>
                  <a:schemeClr val="tx1">
                    <a:lumMod val="75000"/>
                    <a:lumOff val="25000"/>
                  </a:schemeClr>
                </a:solidFill>
              </a:rPr>
              <a:t>:</a:t>
            </a:r>
          </a:p>
          <a:p>
            <a:pPr marL="285750" indent="-285750">
              <a:lnSpc>
                <a:spcPct val="90000"/>
              </a:lnSpc>
              <a:spcBef>
                <a:spcPct val="20000"/>
              </a:spcBef>
              <a:spcAft>
                <a:spcPts val="600"/>
              </a:spcAft>
              <a:buFont typeface="Arial"/>
              <a:buChar char="•"/>
            </a:pPr>
            <a:r>
              <a:rPr lang="en-US">
                <a:solidFill>
                  <a:schemeClr val="tx1">
                    <a:lumMod val="75000"/>
                    <a:lumOff val="25000"/>
                  </a:schemeClr>
                </a:solidFill>
              </a:rPr>
              <a:t> </a:t>
            </a:r>
            <a:r>
              <a:rPr lang="en-US" kern="1200">
                <a:solidFill>
                  <a:schemeClr val="tx1">
                    <a:lumMod val="75000"/>
                    <a:lumOff val="25000"/>
                  </a:schemeClr>
                </a:solidFill>
                <a:latin typeface="+mn-lt"/>
                <a:ea typeface="+mn-ea"/>
                <a:cs typeface="+mn-cs"/>
              </a:rPr>
              <a:t>about your own strengths</a:t>
            </a:r>
            <a:r>
              <a:rPr lang="en-US">
                <a:solidFill>
                  <a:schemeClr val="tx1">
                    <a:lumMod val="75000"/>
                    <a:lumOff val="25000"/>
                  </a:schemeClr>
                </a:solidFill>
              </a:rPr>
              <a:t>, </a:t>
            </a:r>
            <a:r>
              <a:rPr lang="en-US" kern="1200">
                <a:solidFill>
                  <a:schemeClr val="tx1">
                    <a:lumMod val="75000"/>
                    <a:lumOff val="25000"/>
                  </a:schemeClr>
                </a:solidFill>
                <a:latin typeface="+mn-lt"/>
                <a:ea typeface="+mn-ea"/>
                <a:cs typeface="+mn-cs"/>
              </a:rPr>
              <a:t>weaknesses and needs </a:t>
            </a:r>
            <a:r>
              <a:rPr lang="en-US">
                <a:solidFill>
                  <a:schemeClr val="tx1">
                    <a:lumMod val="75000"/>
                    <a:lumOff val="25000"/>
                  </a:schemeClr>
                </a:solidFill>
              </a:rPr>
              <a:t>(SWOT),</a:t>
            </a:r>
          </a:p>
          <a:p>
            <a:pPr marL="285750" indent="-285750">
              <a:lnSpc>
                <a:spcPct val="90000"/>
              </a:lnSpc>
              <a:spcBef>
                <a:spcPct val="20000"/>
              </a:spcBef>
              <a:spcAft>
                <a:spcPts val="600"/>
              </a:spcAft>
              <a:buFont typeface="Arial"/>
              <a:buChar char="•"/>
            </a:pPr>
            <a:r>
              <a:rPr lang="en-US">
                <a:solidFill>
                  <a:schemeClr val="tx1">
                    <a:lumMod val="75000"/>
                    <a:lumOff val="25000"/>
                  </a:schemeClr>
                </a:solidFill>
              </a:rPr>
              <a:t>your</a:t>
            </a:r>
            <a:r>
              <a:rPr lang="en-US" kern="1200">
                <a:solidFill>
                  <a:schemeClr val="tx1">
                    <a:lumMod val="75000"/>
                    <a:lumOff val="25000"/>
                  </a:schemeClr>
                </a:solidFill>
                <a:latin typeface="+mn-lt"/>
                <a:ea typeface="+mn-ea"/>
                <a:cs typeface="+mn-cs"/>
              </a:rPr>
              <a:t> building, </a:t>
            </a:r>
            <a:r>
              <a:rPr lang="en-US">
                <a:solidFill>
                  <a:schemeClr val="tx1">
                    <a:lumMod val="75000"/>
                    <a:lumOff val="25000"/>
                  </a:schemeClr>
                </a:solidFill>
              </a:rPr>
              <a:t>(building audit)</a:t>
            </a:r>
          </a:p>
          <a:p>
            <a:pPr marL="285750" indent="-285750">
              <a:lnSpc>
                <a:spcPct val="90000"/>
              </a:lnSpc>
              <a:spcBef>
                <a:spcPct val="20000"/>
              </a:spcBef>
              <a:spcAft>
                <a:spcPts val="600"/>
              </a:spcAft>
              <a:buFont typeface="Arial"/>
              <a:buChar char="•"/>
            </a:pPr>
            <a:r>
              <a:rPr lang="en-US">
                <a:solidFill>
                  <a:schemeClr val="tx1">
                    <a:lumMod val="75000"/>
                    <a:lumOff val="25000"/>
                  </a:schemeClr>
                </a:solidFill>
              </a:rPr>
              <a:t> </a:t>
            </a:r>
            <a:r>
              <a:rPr lang="en-US" kern="1200">
                <a:solidFill>
                  <a:schemeClr val="tx1">
                    <a:lumMod val="75000"/>
                    <a:lumOff val="25000"/>
                  </a:schemeClr>
                </a:solidFill>
                <a:latin typeface="+mn-lt"/>
                <a:ea typeface="+mn-ea"/>
                <a:cs typeface="+mn-cs"/>
              </a:rPr>
              <a:t>about the </a:t>
            </a:r>
            <a:r>
              <a:rPr lang="en-US">
                <a:solidFill>
                  <a:schemeClr val="tx1">
                    <a:lumMod val="75000"/>
                    <a:lumOff val="25000"/>
                  </a:schemeClr>
                </a:solidFill>
              </a:rPr>
              <a:t>resources &amp; needs</a:t>
            </a:r>
            <a:r>
              <a:rPr lang="en-US" kern="1200">
                <a:solidFill>
                  <a:schemeClr val="tx1">
                    <a:lumMod val="75000"/>
                    <a:lumOff val="25000"/>
                  </a:schemeClr>
                </a:solidFill>
                <a:latin typeface="+mn-lt"/>
                <a:ea typeface="+mn-ea"/>
                <a:cs typeface="+mn-cs"/>
              </a:rPr>
              <a:t> of the wider community.</a:t>
            </a:r>
            <a:r>
              <a:rPr lang="en-US">
                <a:solidFill>
                  <a:schemeClr val="tx1">
                    <a:lumMod val="75000"/>
                    <a:lumOff val="25000"/>
                  </a:schemeClr>
                </a:solidFill>
              </a:rPr>
              <a:t> </a:t>
            </a:r>
          </a:p>
        </p:txBody>
      </p:sp>
      <p:sp>
        <p:nvSpPr>
          <p:cNvPr id="2" name="Footer Placeholder 1">
            <a:extLst>
              <a:ext uri="{FF2B5EF4-FFF2-40B4-BE49-F238E27FC236}">
                <a16:creationId xmlns:a16="http://schemas.microsoft.com/office/drawing/2014/main" id="{7653B2C5-0B73-4598-274E-3AC88B5C2A92}"/>
              </a:ext>
            </a:extLst>
          </p:cNvPr>
          <p:cNvSpPr>
            <a:spLocks noGrp="1"/>
          </p:cNvSpPr>
          <p:nvPr>
            <p:ph type="ftr" sz="quarter" idx="11"/>
          </p:nvPr>
        </p:nvSpPr>
        <p:spPr>
          <a:xfrm>
            <a:off x="581192" y="6423914"/>
            <a:ext cx="6917210" cy="365125"/>
          </a:xfrm>
        </p:spPr>
        <p:txBody>
          <a:bodyPr vert="horz" lIns="91440" tIns="45720" rIns="91440" bIns="45720" rtlCol="0" anchor="ctr">
            <a:normAutofit/>
          </a:bodyPr>
          <a:lstStyle/>
          <a:p>
            <a:pPr>
              <a:spcAft>
                <a:spcPts val="600"/>
              </a:spcAft>
            </a:pPr>
            <a:r>
              <a:rPr lang="en-GB"/>
              <a:t> </a:t>
            </a:r>
            <a:endParaRPr lang="en-GB" kern="1200" cap="all">
              <a:latin typeface="+mn-lt"/>
              <a:ea typeface="+mn-ea"/>
              <a:cs typeface="+mn-cs"/>
            </a:endParaRPr>
          </a:p>
        </p:txBody>
      </p:sp>
      <p:pic>
        <p:nvPicPr>
          <p:cNvPr id="8" name="Picture 7" descr="A room with chairs and tables in it&#10;&#10;Description automatically generated">
            <a:extLst>
              <a:ext uri="{FF2B5EF4-FFF2-40B4-BE49-F238E27FC236}">
                <a16:creationId xmlns:a16="http://schemas.microsoft.com/office/drawing/2014/main" id="{2242EC60-8514-ED75-6099-47DC3E7A1113}"/>
              </a:ext>
            </a:extLst>
          </p:cNvPr>
          <p:cNvPicPr>
            <a:picLocks noChangeAspect="1"/>
          </p:cNvPicPr>
          <p:nvPr/>
        </p:nvPicPr>
        <p:blipFill>
          <a:blip r:embed="rId2"/>
          <a:srcRect l="5569" r="12031"/>
          <a:stretch/>
        </p:blipFill>
        <p:spPr>
          <a:xfrm>
            <a:off x="4657344" y="10"/>
            <a:ext cx="7534656" cy="6857990"/>
          </a:xfrm>
          <a:prstGeom prst="rect">
            <a:avLst/>
          </a:prstGeom>
          <a:noFill/>
        </p:spPr>
      </p:pic>
      <p:sp>
        <p:nvSpPr>
          <p:cNvPr id="3" name="Date Placeholder 2">
            <a:extLst>
              <a:ext uri="{FF2B5EF4-FFF2-40B4-BE49-F238E27FC236}">
                <a16:creationId xmlns:a16="http://schemas.microsoft.com/office/drawing/2014/main" id="{35292E5E-8F5D-062B-983E-63898FBE2D29}"/>
              </a:ext>
            </a:extLst>
          </p:cNvPr>
          <p:cNvSpPr>
            <a:spLocks noGrp="1"/>
          </p:cNvSpPr>
          <p:nvPr>
            <p:ph type="dt" sz="half" idx="10"/>
          </p:nvPr>
        </p:nvSpPr>
        <p:spPr>
          <a:xfrm>
            <a:off x="7605951" y="6423914"/>
            <a:ext cx="2844799" cy="365125"/>
          </a:xfrm>
        </p:spPr>
        <p:txBody>
          <a:bodyPr vert="horz" lIns="91440" tIns="45720" rIns="91440" bIns="45720" rtlCol="0" anchor="ctr">
            <a:normAutofit/>
          </a:bodyPr>
          <a:lstStyle/>
          <a:p>
            <a:pPr>
              <a:spcAft>
                <a:spcPts val="600"/>
              </a:spcAft>
            </a:pPr>
            <a:r>
              <a:rPr lang="en-GB" kern="1200">
                <a:latin typeface="+mn-lt"/>
                <a:ea typeface="+mn-ea"/>
                <a:cs typeface="+mn-cs"/>
              </a:rPr>
              <a:t>20XX</a:t>
            </a:r>
          </a:p>
        </p:txBody>
      </p:sp>
      <p:sp>
        <p:nvSpPr>
          <p:cNvPr id="4" name="Slide Number Placeholder 3">
            <a:extLst>
              <a:ext uri="{FF2B5EF4-FFF2-40B4-BE49-F238E27FC236}">
                <a16:creationId xmlns:a16="http://schemas.microsoft.com/office/drawing/2014/main" id="{E775DE36-16AC-EC1F-F521-603B08E1C68C}"/>
              </a:ext>
            </a:extLst>
          </p:cNvPr>
          <p:cNvSpPr>
            <a:spLocks noGrp="1"/>
          </p:cNvSpPr>
          <p:nvPr>
            <p:ph type="sldNum" sz="quarter" idx="12"/>
          </p:nvPr>
        </p:nvSpPr>
        <p:spPr>
          <a:xfrm>
            <a:off x="10558300" y="6423914"/>
            <a:ext cx="1052510" cy="365125"/>
          </a:xfrm>
        </p:spPr>
        <p:txBody>
          <a:bodyPr vert="horz" lIns="91440" tIns="45720" rIns="91440" bIns="45720" rtlCol="0" anchor="ctr">
            <a:normAutofit/>
          </a:bodyPr>
          <a:lstStyle/>
          <a:p>
            <a:pPr>
              <a:spcAft>
                <a:spcPts val="600"/>
              </a:spcAft>
            </a:pPr>
            <a:fld id="{3A98EE3D-8CD1-4C3F-BD1C-C98C9596463C}" type="slidenum">
              <a:rPr lang="en-GB" smtClean="0"/>
              <a:pPr>
                <a:spcAft>
                  <a:spcPts val="600"/>
                </a:spcAft>
              </a:pPr>
              <a:t>6</a:t>
            </a:fld>
            <a:endParaRPr lang="en-GB"/>
          </a:p>
        </p:txBody>
      </p:sp>
    </p:spTree>
    <p:extLst>
      <p:ext uri="{BB962C8B-B14F-4D97-AF65-F5344CB8AC3E}">
        <p14:creationId xmlns:p14="http://schemas.microsoft.com/office/powerpoint/2010/main" val="2362445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5D40D6F-0238-A978-1B17-3799F1A0CEB1}"/>
              </a:ext>
            </a:extLst>
          </p:cNvPr>
          <p:cNvSpPr>
            <a:spLocks noGrp="1"/>
          </p:cNvSpPr>
          <p:nvPr>
            <p:ph type="title"/>
          </p:nvPr>
        </p:nvSpPr>
        <p:spPr>
          <a:xfrm>
            <a:off x="767857" y="933450"/>
            <a:ext cx="3031852" cy="599472"/>
          </a:xfrm>
        </p:spPr>
        <p:txBody>
          <a:bodyPr/>
          <a:lstStyle/>
          <a:p>
            <a:r>
              <a:rPr lang="en-US"/>
              <a:t>Vision </a:t>
            </a:r>
          </a:p>
        </p:txBody>
      </p:sp>
      <p:pic>
        <p:nvPicPr>
          <p:cNvPr id="7" name="Picture 6" descr="A stone building with purple flowers in front of it&#10;&#10;Description automatically generated">
            <a:extLst>
              <a:ext uri="{FF2B5EF4-FFF2-40B4-BE49-F238E27FC236}">
                <a16:creationId xmlns:a16="http://schemas.microsoft.com/office/drawing/2014/main" id="{425FE2D6-7550-452E-2CC5-041251A9D623}"/>
              </a:ext>
            </a:extLst>
          </p:cNvPr>
          <p:cNvPicPr>
            <a:picLocks noChangeAspect="1"/>
          </p:cNvPicPr>
          <p:nvPr/>
        </p:nvPicPr>
        <p:blipFill>
          <a:blip r:embed="rId2"/>
          <a:srcRect t="3638" r="-3" b="2975"/>
          <a:stretch/>
        </p:blipFill>
        <p:spPr>
          <a:xfrm>
            <a:off x="4900928" y="1179829"/>
            <a:ext cx="6650991" cy="4658216"/>
          </a:xfrm>
          <a:prstGeom prst="rect">
            <a:avLst/>
          </a:prstGeom>
          <a:noFill/>
        </p:spPr>
      </p:pic>
      <p:sp>
        <p:nvSpPr>
          <p:cNvPr id="6" name="TextBox 5">
            <a:extLst>
              <a:ext uri="{FF2B5EF4-FFF2-40B4-BE49-F238E27FC236}">
                <a16:creationId xmlns:a16="http://schemas.microsoft.com/office/drawing/2014/main" id="{B364D4EE-C3F0-C00D-31C5-C53D24D32776}"/>
              </a:ext>
            </a:extLst>
          </p:cNvPr>
          <p:cNvSpPr txBox="1"/>
          <p:nvPr/>
        </p:nvSpPr>
        <p:spPr>
          <a:xfrm>
            <a:off x="767857" y="1934286"/>
            <a:ext cx="3031852" cy="300139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92500" lnSpcReduction="10000"/>
          </a:bodyPr>
          <a:lstStyle/>
          <a:p>
            <a:pPr>
              <a:lnSpc>
                <a:spcPct val="90000"/>
              </a:lnSpc>
              <a:spcBef>
                <a:spcPct val="20000"/>
              </a:spcBef>
              <a:spcAft>
                <a:spcPts val="600"/>
              </a:spcAft>
              <a:buClr>
                <a:schemeClr val="accent1"/>
              </a:buClr>
              <a:buSzPct val="92000"/>
            </a:pPr>
            <a:endParaRPr lang="en-US" sz="1200" b="1" kern="1200">
              <a:solidFill>
                <a:srgbClr val="FFFFFF"/>
              </a:solidFill>
              <a:latin typeface="+mn-lt"/>
            </a:endParaRPr>
          </a:p>
          <a:p>
            <a:pPr>
              <a:lnSpc>
                <a:spcPct val="90000"/>
              </a:lnSpc>
              <a:spcBef>
                <a:spcPct val="20000"/>
              </a:spcBef>
              <a:spcAft>
                <a:spcPts val="600"/>
              </a:spcAft>
            </a:pPr>
            <a:r>
              <a:rPr lang="en-US" sz="1600">
                <a:solidFill>
                  <a:srgbClr val="FFFFFF"/>
                </a:solidFill>
                <a:ea typeface="+mn-lt"/>
                <a:cs typeface="+mn-lt"/>
              </a:rPr>
              <a:t>“Every place of worship has a mission to its community. Each church can seek to articulate this, or develop it, in different ways. The most important task for any parish is to try to work through, honestly, objectively, and prayerfully, what it means to be people of God in their own community, location and circumstances.” </a:t>
            </a:r>
          </a:p>
          <a:p>
            <a:pPr>
              <a:lnSpc>
                <a:spcPct val="90000"/>
              </a:lnSpc>
              <a:spcBef>
                <a:spcPct val="20000"/>
              </a:spcBef>
              <a:spcAft>
                <a:spcPts val="600"/>
              </a:spcAft>
            </a:pPr>
            <a:r>
              <a:rPr lang="en-US" sz="1600">
                <a:solidFill>
                  <a:srgbClr val="FFFFFF"/>
                </a:solidFill>
              </a:rPr>
              <a:t>Resources for Rural Places of Worship, Germinate: Arthur Rank Centre</a:t>
            </a:r>
            <a:endParaRPr lang="en-US" sz="1600"/>
          </a:p>
        </p:txBody>
      </p:sp>
      <p:sp>
        <p:nvSpPr>
          <p:cNvPr id="2" name="Footer Placeholder 1">
            <a:extLst>
              <a:ext uri="{FF2B5EF4-FFF2-40B4-BE49-F238E27FC236}">
                <a16:creationId xmlns:a16="http://schemas.microsoft.com/office/drawing/2014/main" id="{CB1A5725-29B2-6EF0-8926-7B77D3E3416F}"/>
              </a:ext>
            </a:extLst>
          </p:cNvPr>
          <p:cNvSpPr>
            <a:spLocks noGrp="1"/>
          </p:cNvSpPr>
          <p:nvPr>
            <p:ph type="ftr" sz="quarter" idx="11"/>
          </p:nvPr>
        </p:nvSpPr>
        <p:spPr>
          <a:xfrm>
            <a:off x="581192" y="6452590"/>
            <a:ext cx="6917210" cy="365125"/>
          </a:xfrm>
        </p:spPr>
        <p:txBody>
          <a:bodyPr vert="horz" lIns="91440" tIns="45720" rIns="91440" bIns="45720" rtlCol="0" anchor="ctr">
            <a:normAutofit/>
          </a:bodyPr>
          <a:lstStyle/>
          <a:p>
            <a:pPr>
              <a:spcAft>
                <a:spcPts val="600"/>
              </a:spcAft>
            </a:pPr>
            <a:r>
              <a:rPr lang="en-GB"/>
              <a:t> </a:t>
            </a:r>
            <a:endParaRPr lang="en-GB" kern="1200" cap="all">
              <a:latin typeface="+mn-lt"/>
              <a:ea typeface="+mn-ea"/>
              <a:cs typeface="+mn-cs"/>
            </a:endParaRPr>
          </a:p>
        </p:txBody>
      </p:sp>
      <p:sp>
        <p:nvSpPr>
          <p:cNvPr id="3" name="Date Placeholder 2">
            <a:extLst>
              <a:ext uri="{FF2B5EF4-FFF2-40B4-BE49-F238E27FC236}">
                <a16:creationId xmlns:a16="http://schemas.microsoft.com/office/drawing/2014/main" id="{3071F7E4-20C5-A620-E790-FB472A069206}"/>
              </a:ext>
            </a:extLst>
          </p:cNvPr>
          <p:cNvSpPr>
            <a:spLocks noGrp="1"/>
          </p:cNvSpPr>
          <p:nvPr>
            <p:ph type="dt" sz="half" idx="10"/>
          </p:nvPr>
        </p:nvSpPr>
        <p:spPr>
          <a:xfrm>
            <a:off x="7605951" y="6456916"/>
            <a:ext cx="2844799" cy="365125"/>
          </a:xfrm>
        </p:spPr>
        <p:txBody>
          <a:bodyPr vert="horz" lIns="91440" tIns="45720" rIns="91440" bIns="45720" rtlCol="0" anchor="ctr">
            <a:normAutofit/>
          </a:bodyPr>
          <a:lstStyle/>
          <a:p>
            <a:pPr>
              <a:spcAft>
                <a:spcPts val="600"/>
              </a:spcAft>
            </a:pPr>
            <a:r>
              <a:rPr lang="en-GB" kern="1200">
                <a:latin typeface="+mn-lt"/>
                <a:ea typeface="+mn-ea"/>
                <a:cs typeface="+mn-cs"/>
              </a:rPr>
              <a:t>2024</a:t>
            </a:r>
          </a:p>
        </p:txBody>
      </p:sp>
      <p:sp>
        <p:nvSpPr>
          <p:cNvPr id="4" name="Slide Number Placeholder 3">
            <a:extLst>
              <a:ext uri="{FF2B5EF4-FFF2-40B4-BE49-F238E27FC236}">
                <a16:creationId xmlns:a16="http://schemas.microsoft.com/office/drawing/2014/main" id="{EA83F5BA-031E-D678-BF9A-000DA682FFDB}"/>
              </a:ext>
            </a:extLst>
          </p:cNvPr>
          <p:cNvSpPr>
            <a:spLocks noGrp="1"/>
          </p:cNvSpPr>
          <p:nvPr>
            <p:ph type="sldNum" sz="quarter" idx="12"/>
          </p:nvPr>
        </p:nvSpPr>
        <p:spPr>
          <a:xfrm>
            <a:off x="10558300" y="6456916"/>
            <a:ext cx="1052510" cy="365125"/>
          </a:xfrm>
        </p:spPr>
        <p:txBody>
          <a:bodyPr vert="horz" lIns="91440" tIns="45720" rIns="91440" bIns="45720" rtlCol="0" anchor="ctr">
            <a:normAutofit/>
          </a:bodyPr>
          <a:lstStyle/>
          <a:p>
            <a:pPr>
              <a:spcAft>
                <a:spcPts val="600"/>
              </a:spcAft>
            </a:pPr>
            <a:fld id="{3A98EE3D-8CD1-4C3F-BD1C-C98C9596463C}" type="slidenum">
              <a:rPr lang="en-GB" smtClean="0"/>
              <a:pPr>
                <a:spcAft>
                  <a:spcPts val="600"/>
                </a:spcAft>
              </a:pPr>
              <a:t>7</a:t>
            </a:fld>
            <a:endParaRPr lang="en-GB"/>
          </a:p>
        </p:txBody>
      </p:sp>
    </p:spTree>
    <p:extLst>
      <p:ext uri="{BB962C8B-B14F-4D97-AF65-F5344CB8AC3E}">
        <p14:creationId xmlns:p14="http://schemas.microsoft.com/office/powerpoint/2010/main" val="3750664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6E78F87-E402-6F81-AAB9-95B358B5BEBF}"/>
              </a:ext>
            </a:extLst>
          </p:cNvPr>
          <p:cNvSpPr>
            <a:spLocks noGrp="1"/>
          </p:cNvSpPr>
          <p:nvPr>
            <p:ph type="title"/>
          </p:nvPr>
        </p:nvSpPr>
        <p:spPr>
          <a:xfrm>
            <a:off x="609906" y="702156"/>
            <a:ext cx="3568661" cy="1188720"/>
          </a:xfrm>
          <a:solidFill>
            <a:srgbClr val="ED7D31"/>
          </a:solidFill>
        </p:spPr>
        <p:txBody>
          <a:bodyPr/>
          <a:lstStyle/>
          <a:p>
            <a:pPr algn="ctr"/>
            <a:r>
              <a:rPr lang="en-US" b="1">
                <a:solidFill>
                  <a:schemeClr val="bg1"/>
                </a:solidFill>
              </a:rPr>
              <a:t>How to Do it </a:t>
            </a:r>
          </a:p>
        </p:txBody>
      </p:sp>
      <p:sp>
        <p:nvSpPr>
          <p:cNvPr id="2" name="Footer Placeholder 1">
            <a:extLst>
              <a:ext uri="{FF2B5EF4-FFF2-40B4-BE49-F238E27FC236}">
                <a16:creationId xmlns:a16="http://schemas.microsoft.com/office/drawing/2014/main" id="{B66B9420-AF5C-2033-6342-0954EC0E32D1}"/>
              </a:ext>
            </a:extLst>
          </p:cNvPr>
          <p:cNvSpPr>
            <a:spLocks noGrp="1"/>
          </p:cNvSpPr>
          <p:nvPr>
            <p:ph type="ftr" sz="quarter" idx="11"/>
          </p:nvPr>
        </p:nvSpPr>
        <p:spPr>
          <a:xfrm>
            <a:off x="581192" y="6423914"/>
            <a:ext cx="6917210" cy="365125"/>
          </a:xfrm>
        </p:spPr>
        <p:txBody>
          <a:bodyPr vert="horz" lIns="91440" tIns="45720" rIns="91440" bIns="45720" rtlCol="0" anchor="ctr">
            <a:normAutofit/>
          </a:bodyPr>
          <a:lstStyle/>
          <a:p>
            <a:pPr>
              <a:spcAft>
                <a:spcPts val="600"/>
              </a:spcAft>
            </a:pPr>
            <a:r>
              <a:rPr lang="en-GB"/>
              <a:t> </a:t>
            </a:r>
            <a:endParaRPr lang="en-GB" kern="1200" cap="all">
              <a:latin typeface="+mn-lt"/>
              <a:ea typeface="+mn-ea"/>
              <a:cs typeface="+mn-cs"/>
            </a:endParaRPr>
          </a:p>
        </p:txBody>
      </p:sp>
      <p:pic>
        <p:nvPicPr>
          <p:cNvPr id="6" name="Picture 5" descr="A farm machinery in a field with a building in the background&#10;&#10;Description automatically generated">
            <a:extLst>
              <a:ext uri="{FF2B5EF4-FFF2-40B4-BE49-F238E27FC236}">
                <a16:creationId xmlns:a16="http://schemas.microsoft.com/office/drawing/2014/main" id="{9C2FA622-1681-D0F4-70AC-5BAE55309420}"/>
              </a:ext>
            </a:extLst>
          </p:cNvPr>
          <p:cNvPicPr>
            <a:picLocks noChangeAspect="1"/>
          </p:cNvPicPr>
          <p:nvPr/>
        </p:nvPicPr>
        <p:blipFill>
          <a:blip r:embed="rId2"/>
          <a:stretch>
            <a:fillRect/>
          </a:stretch>
        </p:blipFill>
        <p:spPr>
          <a:xfrm>
            <a:off x="5801487" y="0"/>
            <a:ext cx="5246370" cy="6858000"/>
          </a:xfrm>
          <a:prstGeom prst="rect">
            <a:avLst/>
          </a:prstGeom>
          <a:noFill/>
        </p:spPr>
      </p:pic>
      <p:sp>
        <p:nvSpPr>
          <p:cNvPr id="3" name="Date Placeholder 2">
            <a:extLst>
              <a:ext uri="{FF2B5EF4-FFF2-40B4-BE49-F238E27FC236}">
                <a16:creationId xmlns:a16="http://schemas.microsoft.com/office/drawing/2014/main" id="{4157D809-9F87-E583-C449-B6C047F5D464}"/>
              </a:ext>
            </a:extLst>
          </p:cNvPr>
          <p:cNvSpPr>
            <a:spLocks noGrp="1"/>
          </p:cNvSpPr>
          <p:nvPr>
            <p:ph type="dt" sz="half" idx="10"/>
          </p:nvPr>
        </p:nvSpPr>
        <p:spPr>
          <a:xfrm>
            <a:off x="7605951" y="6423914"/>
            <a:ext cx="2844799" cy="365125"/>
          </a:xfrm>
        </p:spPr>
        <p:txBody>
          <a:bodyPr vert="horz" lIns="91440" tIns="45720" rIns="91440" bIns="45720" rtlCol="0" anchor="ctr">
            <a:normAutofit/>
          </a:bodyPr>
          <a:lstStyle/>
          <a:p>
            <a:pPr>
              <a:spcAft>
                <a:spcPts val="600"/>
              </a:spcAft>
            </a:pPr>
            <a:r>
              <a:rPr lang="en-GB" kern="1200">
                <a:latin typeface="+mn-lt"/>
                <a:ea typeface="+mn-ea"/>
                <a:cs typeface="+mn-cs"/>
              </a:rPr>
              <a:t>2024</a:t>
            </a:r>
          </a:p>
        </p:txBody>
      </p:sp>
      <p:sp>
        <p:nvSpPr>
          <p:cNvPr id="4" name="Slide Number Placeholder 3">
            <a:extLst>
              <a:ext uri="{FF2B5EF4-FFF2-40B4-BE49-F238E27FC236}">
                <a16:creationId xmlns:a16="http://schemas.microsoft.com/office/drawing/2014/main" id="{AE510864-9CC5-4DA2-CBBC-8DC4B91B11AF}"/>
              </a:ext>
            </a:extLst>
          </p:cNvPr>
          <p:cNvSpPr>
            <a:spLocks noGrp="1"/>
          </p:cNvSpPr>
          <p:nvPr>
            <p:ph type="sldNum" sz="quarter" idx="12"/>
          </p:nvPr>
        </p:nvSpPr>
        <p:spPr>
          <a:xfrm>
            <a:off x="10558300" y="6423914"/>
            <a:ext cx="1052510" cy="365125"/>
          </a:xfrm>
        </p:spPr>
        <p:txBody>
          <a:bodyPr vert="horz" lIns="91440" tIns="45720" rIns="91440" bIns="45720" rtlCol="0" anchor="ctr">
            <a:normAutofit/>
          </a:bodyPr>
          <a:lstStyle/>
          <a:p>
            <a:pPr>
              <a:spcAft>
                <a:spcPts val="600"/>
              </a:spcAft>
            </a:pPr>
            <a:fld id="{3A98EE3D-8CD1-4C3F-BD1C-C98C9596463C}" type="slidenum">
              <a:rPr lang="en-GB" smtClean="0"/>
              <a:pPr>
                <a:spcAft>
                  <a:spcPts val="600"/>
                </a:spcAft>
              </a:pPr>
              <a:t>8</a:t>
            </a:fld>
            <a:endParaRPr lang="en-GB"/>
          </a:p>
        </p:txBody>
      </p:sp>
      <p:sp>
        <p:nvSpPr>
          <p:cNvPr id="9" name="TextBox 8">
            <a:extLst>
              <a:ext uri="{FF2B5EF4-FFF2-40B4-BE49-F238E27FC236}">
                <a16:creationId xmlns:a16="http://schemas.microsoft.com/office/drawing/2014/main" id="{2159E5AE-DF05-37BF-45CD-4563B5BF4326}"/>
              </a:ext>
            </a:extLst>
          </p:cNvPr>
          <p:cNvSpPr txBox="1"/>
          <p:nvPr/>
        </p:nvSpPr>
        <p:spPr>
          <a:xfrm>
            <a:off x="609906" y="2340864"/>
            <a:ext cx="3568661" cy="363448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spcBef>
                <a:spcPct val="20000"/>
              </a:spcBef>
              <a:spcAft>
                <a:spcPts val="600"/>
              </a:spcAft>
              <a:buClr>
                <a:schemeClr val="accent1"/>
              </a:buClr>
              <a:buSzPct val="92000"/>
            </a:pPr>
            <a:endParaRPr lang="en-US" b="1" kern="1200">
              <a:solidFill>
                <a:schemeClr val="tx1">
                  <a:lumMod val="75000"/>
                  <a:lumOff val="25000"/>
                </a:schemeClr>
              </a:solidFill>
              <a:latin typeface="+mn-lt"/>
              <a:ea typeface="+mn-ea"/>
              <a:cs typeface="+mn-cs"/>
            </a:endParaRPr>
          </a:p>
          <a:p>
            <a:pPr>
              <a:spcBef>
                <a:spcPct val="20000"/>
              </a:spcBef>
              <a:spcAft>
                <a:spcPts val="600"/>
              </a:spcAft>
              <a:buClr>
                <a:schemeClr val="accent1"/>
              </a:buClr>
              <a:buSzPct val="92000"/>
            </a:pPr>
            <a:r>
              <a:rPr lang="en-US" b="1">
                <a:solidFill>
                  <a:schemeClr val="tx1">
                    <a:lumMod val="75000"/>
                    <a:lumOff val="25000"/>
                  </a:schemeClr>
                </a:solidFill>
              </a:rPr>
              <a:t>Test Your Vision </a:t>
            </a:r>
            <a:endParaRPr lang="en-US" b="1" kern="1200">
              <a:solidFill>
                <a:schemeClr val="tx1">
                  <a:lumMod val="75000"/>
                  <a:lumOff val="25000"/>
                </a:schemeClr>
              </a:solidFill>
              <a:latin typeface="+mn-lt"/>
            </a:endParaRPr>
          </a:p>
          <a:p>
            <a:pPr>
              <a:spcBef>
                <a:spcPct val="20000"/>
              </a:spcBef>
              <a:spcAft>
                <a:spcPts val="600"/>
              </a:spcAft>
              <a:buClr>
                <a:schemeClr val="accent1"/>
              </a:buClr>
              <a:buSzPct val="92000"/>
            </a:pPr>
            <a:r>
              <a:rPr lang="en-US" kern="1200">
                <a:solidFill>
                  <a:schemeClr val="tx1">
                    <a:lumMod val="75000"/>
                    <a:lumOff val="25000"/>
                  </a:schemeClr>
                </a:solidFill>
                <a:latin typeface="+mn-lt"/>
                <a:ea typeface="+mn-ea"/>
                <a:cs typeface="+mn-cs"/>
              </a:rPr>
              <a:t>Why are changes needed or wanted? </a:t>
            </a:r>
          </a:p>
          <a:p>
            <a:pPr>
              <a:spcBef>
                <a:spcPct val="20000"/>
              </a:spcBef>
              <a:spcAft>
                <a:spcPts val="600"/>
              </a:spcAft>
              <a:buClr>
                <a:schemeClr val="accent1"/>
              </a:buClr>
              <a:buSzPct val="92000"/>
            </a:pPr>
            <a:r>
              <a:rPr lang="en-US" kern="1200">
                <a:solidFill>
                  <a:schemeClr val="tx1">
                    <a:lumMod val="75000"/>
                    <a:lumOff val="25000"/>
                  </a:schemeClr>
                </a:solidFill>
                <a:latin typeface="+mn-lt"/>
                <a:ea typeface="+mn-ea"/>
                <a:cs typeface="+mn-cs"/>
              </a:rPr>
              <a:t>What changes are needed or wanted? </a:t>
            </a:r>
          </a:p>
          <a:p>
            <a:pPr>
              <a:spcBef>
                <a:spcPct val="20000"/>
              </a:spcBef>
              <a:spcAft>
                <a:spcPts val="600"/>
              </a:spcAft>
              <a:buClr>
                <a:schemeClr val="accent1"/>
              </a:buClr>
              <a:buSzPct val="92000"/>
            </a:pPr>
            <a:r>
              <a:rPr lang="en-US" kern="1200">
                <a:solidFill>
                  <a:schemeClr val="tx1">
                    <a:lumMod val="75000"/>
                    <a:lumOff val="25000"/>
                  </a:schemeClr>
                </a:solidFill>
                <a:latin typeface="+mn-lt"/>
                <a:ea typeface="+mn-ea"/>
                <a:cs typeface="+mn-cs"/>
              </a:rPr>
              <a:t>Who needs to be engaged?</a:t>
            </a:r>
          </a:p>
          <a:p>
            <a:pPr>
              <a:spcBef>
                <a:spcPct val="20000"/>
              </a:spcBef>
              <a:spcAft>
                <a:spcPts val="600"/>
              </a:spcAft>
              <a:buClr>
                <a:schemeClr val="accent1"/>
              </a:buClr>
              <a:buSzPct val="92000"/>
            </a:pPr>
            <a:r>
              <a:rPr lang="en-US" kern="1200">
                <a:solidFill>
                  <a:schemeClr val="tx1">
                    <a:lumMod val="75000"/>
                    <a:lumOff val="25000"/>
                  </a:schemeClr>
                </a:solidFill>
                <a:latin typeface="+mn-lt"/>
                <a:ea typeface="+mn-ea"/>
                <a:cs typeface="+mn-cs"/>
              </a:rPr>
              <a:t>How will people be engaged?</a:t>
            </a:r>
          </a:p>
          <a:p>
            <a:pPr>
              <a:spcBef>
                <a:spcPct val="20000"/>
              </a:spcBef>
              <a:spcAft>
                <a:spcPts val="600"/>
              </a:spcAft>
              <a:buClr>
                <a:schemeClr val="accent1"/>
              </a:buClr>
              <a:buSzPct val="92000"/>
            </a:pPr>
            <a:endParaRPr lang="en-US" kern="1200">
              <a:solidFill>
                <a:schemeClr val="tx1">
                  <a:lumMod val="75000"/>
                  <a:lumOff val="25000"/>
                </a:schemeClr>
              </a:solidFill>
              <a:latin typeface="+mn-lt"/>
              <a:ea typeface="+mn-ea"/>
              <a:cs typeface="+mn-cs"/>
            </a:endParaRPr>
          </a:p>
          <a:p>
            <a:pPr>
              <a:spcBef>
                <a:spcPct val="20000"/>
              </a:spcBef>
              <a:spcAft>
                <a:spcPts val="600"/>
              </a:spcAft>
              <a:buClr>
                <a:schemeClr val="accent1"/>
              </a:buClr>
              <a:buSzPct val="92000"/>
            </a:pPr>
            <a:endParaRPr lang="en-US" kern="1200">
              <a:solidFill>
                <a:schemeClr val="tx1">
                  <a:lumMod val="75000"/>
                  <a:lumOff val="25000"/>
                </a:schemeClr>
              </a:solidFill>
              <a:latin typeface="+mn-lt"/>
              <a:ea typeface="+mn-ea"/>
              <a:cs typeface="+mn-cs"/>
            </a:endParaRPr>
          </a:p>
          <a:p>
            <a:pPr>
              <a:spcBef>
                <a:spcPct val="20000"/>
              </a:spcBef>
              <a:spcAft>
                <a:spcPts val="600"/>
              </a:spcAft>
              <a:buClr>
                <a:schemeClr val="accent1"/>
              </a:buClr>
              <a:buSzPct val="92000"/>
            </a:pPr>
            <a:endParaRPr lang="en-US" kern="1200">
              <a:solidFill>
                <a:schemeClr val="tx1">
                  <a:lumMod val="75000"/>
                  <a:lumOff val="25000"/>
                </a:schemeClr>
              </a:solidFill>
              <a:latin typeface="+mn-lt"/>
              <a:ea typeface="+mn-ea"/>
              <a:cs typeface="+mn-cs"/>
            </a:endParaRPr>
          </a:p>
        </p:txBody>
      </p:sp>
    </p:spTree>
    <p:extLst>
      <p:ext uri="{BB962C8B-B14F-4D97-AF65-F5344CB8AC3E}">
        <p14:creationId xmlns:p14="http://schemas.microsoft.com/office/powerpoint/2010/main" val="1616454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3CEC582-7A0D-3311-2E0F-60E600E9C857}"/>
              </a:ext>
            </a:extLst>
          </p:cNvPr>
          <p:cNvSpPr>
            <a:spLocks noGrp="1"/>
          </p:cNvSpPr>
          <p:nvPr>
            <p:ph type="title"/>
          </p:nvPr>
        </p:nvSpPr>
        <p:spPr>
          <a:xfrm>
            <a:off x="767857" y="933450"/>
            <a:ext cx="3031852" cy="1722419"/>
          </a:xfrm>
        </p:spPr>
        <p:txBody>
          <a:bodyPr vert="horz" lIns="91440" tIns="45720" rIns="91440" bIns="45720" rtlCol="0" anchor="b">
            <a:normAutofit/>
          </a:bodyPr>
          <a:lstStyle/>
          <a:p>
            <a:r>
              <a:rPr lang="en-US"/>
              <a:t>Community Engagement Strategy </a:t>
            </a:r>
          </a:p>
        </p:txBody>
      </p:sp>
      <p:pic>
        <p:nvPicPr>
          <p:cNvPr id="12" name="Picture 11" descr="A stone statue of a person playing a violin&#10;&#10;Description automatically generated">
            <a:extLst>
              <a:ext uri="{FF2B5EF4-FFF2-40B4-BE49-F238E27FC236}">
                <a16:creationId xmlns:a16="http://schemas.microsoft.com/office/drawing/2014/main" id="{0C2FC14D-4D9D-8584-26C5-D8E210DBEC2A}"/>
              </a:ext>
            </a:extLst>
          </p:cNvPr>
          <p:cNvPicPr>
            <a:picLocks noChangeAspect="1"/>
          </p:cNvPicPr>
          <p:nvPr/>
        </p:nvPicPr>
        <p:blipFill>
          <a:blip r:embed="rId2"/>
          <a:stretch>
            <a:fillRect/>
          </a:stretch>
        </p:blipFill>
        <p:spPr>
          <a:xfrm>
            <a:off x="6479592" y="1179829"/>
            <a:ext cx="3493662" cy="4658216"/>
          </a:xfrm>
          <a:prstGeom prst="rect">
            <a:avLst/>
          </a:prstGeom>
          <a:noFill/>
        </p:spPr>
      </p:pic>
      <p:sp>
        <p:nvSpPr>
          <p:cNvPr id="9" name="TextBox 8">
            <a:extLst>
              <a:ext uri="{FF2B5EF4-FFF2-40B4-BE49-F238E27FC236}">
                <a16:creationId xmlns:a16="http://schemas.microsoft.com/office/drawing/2014/main" id="{B4E90077-C8F1-A2C8-C5D6-287675531E10}"/>
              </a:ext>
            </a:extLst>
          </p:cNvPr>
          <p:cNvSpPr txBox="1"/>
          <p:nvPr/>
        </p:nvSpPr>
        <p:spPr>
          <a:xfrm>
            <a:off x="767857" y="2836654"/>
            <a:ext cx="3031852" cy="300139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spcBef>
                <a:spcPct val="20000"/>
              </a:spcBef>
              <a:spcAft>
                <a:spcPts val="600"/>
              </a:spcAft>
              <a:buClr>
                <a:schemeClr val="accent1"/>
              </a:buClr>
              <a:buSzPct val="92000"/>
            </a:pPr>
            <a:r>
              <a:rPr lang="en-US" sz="1600" kern="1200">
                <a:solidFill>
                  <a:srgbClr val="FFFFFF"/>
                </a:solidFill>
                <a:latin typeface="+mn-lt"/>
                <a:ea typeface="+mn-ea"/>
                <a:cs typeface="+mn-cs"/>
              </a:rPr>
              <a:t>Map the local context</a:t>
            </a:r>
          </a:p>
          <a:p>
            <a:pPr>
              <a:spcBef>
                <a:spcPct val="20000"/>
              </a:spcBef>
              <a:spcAft>
                <a:spcPts val="600"/>
              </a:spcAft>
              <a:buClr>
                <a:schemeClr val="accent1"/>
              </a:buClr>
              <a:buSzPct val="92000"/>
            </a:pPr>
            <a:endParaRPr lang="en-US" sz="1600" kern="1200">
              <a:solidFill>
                <a:srgbClr val="FFFFFF"/>
              </a:solidFill>
              <a:latin typeface="+mn-lt"/>
              <a:ea typeface="+mn-ea"/>
              <a:cs typeface="+mn-cs"/>
            </a:endParaRPr>
          </a:p>
          <a:p>
            <a:pPr>
              <a:spcBef>
                <a:spcPct val="20000"/>
              </a:spcBef>
              <a:spcAft>
                <a:spcPts val="600"/>
              </a:spcAft>
              <a:buClr>
                <a:schemeClr val="accent1"/>
              </a:buClr>
              <a:buSzPct val="92000"/>
            </a:pPr>
            <a:r>
              <a:rPr lang="en-US" sz="1600" kern="1200">
                <a:solidFill>
                  <a:srgbClr val="FFFFFF"/>
                </a:solidFill>
                <a:latin typeface="+mn-lt"/>
                <a:ea typeface="+mn-ea"/>
                <a:cs typeface="+mn-cs"/>
              </a:rPr>
              <a:t>Identify the key stakeholders</a:t>
            </a:r>
          </a:p>
          <a:p>
            <a:pPr>
              <a:spcBef>
                <a:spcPct val="20000"/>
              </a:spcBef>
              <a:spcAft>
                <a:spcPts val="600"/>
              </a:spcAft>
              <a:buClr>
                <a:schemeClr val="accent1"/>
              </a:buClr>
              <a:buSzPct val="92000"/>
            </a:pPr>
            <a:endParaRPr lang="en-US" sz="1600" kern="1200">
              <a:solidFill>
                <a:srgbClr val="FFFFFF"/>
              </a:solidFill>
              <a:latin typeface="+mn-lt"/>
              <a:ea typeface="+mn-ea"/>
              <a:cs typeface="+mn-cs"/>
            </a:endParaRPr>
          </a:p>
          <a:p>
            <a:pPr>
              <a:spcBef>
                <a:spcPct val="20000"/>
              </a:spcBef>
              <a:spcAft>
                <a:spcPts val="600"/>
              </a:spcAft>
              <a:buClr>
                <a:schemeClr val="accent1"/>
              </a:buClr>
              <a:buSzPct val="92000"/>
            </a:pPr>
            <a:r>
              <a:rPr lang="en-US" sz="1600" kern="1200">
                <a:solidFill>
                  <a:srgbClr val="FFFFFF"/>
                </a:solidFill>
                <a:latin typeface="+mn-lt"/>
                <a:ea typeface="+mn-ea"/>
                <a:cs typeface="+mn-cs"/>
              </a:rPr>
              <a:t>Decide on the activity and audience </a:t>
            </a:r>
          </a:p>
          <a:p>
            <a:pPr>
              <a:spcBef>
                <a:spcPct val="20000"/>
              </a:spcBef>
              <a:spcAft>
                <a:spcPts val="600"/>
              </a:spcAft>
              <a:buClr>
                <a:schemeClr val="accent1"/>
              </a:buClr>
              <a:buSzPct val="92000"/>
            </a:pPr>
            <a:endParaRPr lang="en-US" sz="1600" kern="1200">
              <a:solidFill>
                <a:srgbClr val="FFFFFF"/>
              </a:solidFill>
              <a:latin typeface="+mn-lt"/>
              <a:ea typeface="+mn-ea"/>
              <a:cs typeface="+mn-cs"/>
            </a:endParaRPr>
          </a:p>
          <a:p>
            <a:pPr>
              <a:spcBef>
                <a:spcPct val="20000"/>
              </a:spcBef>
              <a:spcAft>
                <a:spcPts val="600"/>
              </a:spcAft>
              <a:buClr>
                <a:schemeClr val="accent1"/>
              </a:buClr>
              <a:buSzPct val="92000"/>
            </a:pPr>
            <a:endParaRPr lang="en-US" sz="1600" kern="1200">
              <a:solidFill>
                <a:srgbClr val="FFFFFF"/>
              </a:solidFill>
              <a:latin typeface="+mn-lt"/>
              <a:ea typeface="+mn-ea"/>
              <a:cs typeface="+mn-cs"/>
            </a:endParaRPr>
          </a:p>
        </p:txBody>
      </p:sp>
      <p:sp>
        <p:nvSpPr>
          <p:cNvPr id="2" name="Footer Placeholder 1">
            <a:extLst>
              <a:ext uri="{FF2B5EF4-FFF2-40B4-BE49-F238E27FC236}">
                <a16:creationId xmlns:a16="http://schemas.microsoft.com/office/drawing/2014/main" id="{7C9BE9B1-D61A-9A42-3E81-339F60B8128C}"/>
              </a:ext>
            </a:extLst>
          </p:cNvPr>
          <p:cNvSpPr>
            <a:spLocks noGrp="1"/>
          </p:cNvSpPr>
          <p:nvPr>
            <p:ph type="ftr" sz="quarter" idx="11"/>
          </p:nvPr>
        </p:nvSpPr>
        <p:spPr>
          <a:xfrm>
            <a:off x="581192" y="6452590"/>
            <a:ext cx="6917210" cy="365125"/>
          </a:xfrm>
        </p:spPr>
        <p:txBody>
          <a:bodyPr vert="horz" lIns="91440" tIns="45720" rIns="91440" bIns="45720" rtlCol="0" anchor="ctr">
            <a:normAutofit/>
          </a:bodyPr>
          <a:lstStyle/>
          <a:p>
            <a:pPr>
              <a:spcAft>
                <a:spcPts val="600"/>
              </a:spcAft>
            </a:pPr>
            <a:r>
              <a:rPr lang="en-GB"/>
              <a:t> </a:t>
            </a:r>
            <a:endParaRPr lang="en-GB" kern="1200" cap="all">
              <a:latin typeface="+mn-lt"/>
              <a:ea typeface="+mn-ea"/>
              <a:cs typeface="+mn-cs"/>
            </a:endParaRPr>
          </a:p>
        </p:txBody>
      </p:sp>
      <p:sp>
        <p:nvSpPr>
          <p:cNvPr id="3" name="Date Placeholder 2">
            <a:extLst>
              <a:ext uri="{FF2B5EF4-FFF2-40B4-BE49-F238E27FC236}">
                <a16:creationId xmlns:a16="http://schemas.microsoft.com/office/drawing/2014/main" id="{A5A19D27-2125-52C1-3C02-C936E7C444AB}"/>
              </a:ext>
            </a:extLst>
          </p:cNvPr>
          <p:cNvSpPr>
            <a:spLocks noGrp="1"/>
          </p:cNvSpPr>
          <p:nvPr>
            <p:ph type="dt" sz="half" idx="10"/>
          </p:nvPr>
        </p:nvSpPr>
        <p:spPr>
          <a:xfrm>
            <a:off x="7605951" y="6456916"/>
            <a:ext cx="2844799" cy="365125"/>
          </a:xfrm>
        </p:spPr>
        <p:txBody>
          <a:bodyPr vert="horz" lIns="91440" tIns="45720" rIns="91440" bIns="45720" rtlCol="0" anchor="ctr">
            <a:normAutofit/>
          </a:bodyPr>
          <a:lstStyle/>
          <a:p>
            <a:pPr>
              <a:spcAft>
                <a:spcPts val="600"/>
              </a:spcAft>
            </a:pPr>
            <a:r>
              <a:rPr lang="en-GB" kern="1200">
                <a:latin typeface="+mn-lt"/>
                <a:ea typeface="+mn-ea"/>
                <a:cs typeface="+mn-cs"/>
              </a:rPr>
              <a:t>2024</a:t>
            </a:r>
          </a:p>
        </p:txBody>
      </p:sp>
      <p:sp>
        <p:nvSpPr>
          <p:cNvPr id="4" name="Slide Number Placeholder 3">
            <a:extLst>
              <a:ext uri="{FF2B5EF4-FFF2-40B4-BE49-F238E27FC236}">
                <a16:creationId xmlns:a16="http://schemas.microsoft.com/office/drawing/2014/main" id="{9651A862-9E33-9A13-AE23-F0D7471A0105}"/>
              </a:ext>
            </a:extLst>
          </p:cNvPr>
          <p:cNvSpPr>
            <a:spLocks noGrp="1"/>
          </p:cNvSpPr>
          <p:nvPr>
            <p:ph type="sldNum" sz="quarter" idx="12"/>
          </p:nvPr>
        </p:nvSpPr>
        <p:spPr>
          <a:xfrm>
            <a:off x="10558300" y="6456916"/>
            <a:ext cx="1052510" cy="365125"/>
          </a:xfrm>
        </p:spPr>
        <p:txBody>
          <a:bodyPr vert="horz" lIns="91440" tIns="45720" rIns="91440" bIns="45720" rtlCol="0" anchor="ctr">
            <a:normAutofit/>
          </a:bodyPr>
          <a:lstStyle/>
          <a:p>
            <a:pPr>
              <a:spcAft>
                <a:spcPts val="600"/>
              </a:spcAft>
            </a:pPr>
            <a:fld id="{3A98EE3D-8CD1-4C3F-BD1C-C98C9596463C}" type="slidenum">
              <a:rPr lang="en-GB" smtClean="0"/>
              <a:pPr>
                <a:spcAft>
                  <a:spcPts val="600"/>
                </a:spcAft>
              </a:pPr>
              <a:t>9</a:t>
            </a:fld>
            <a:endParaRPr lang="en-GB"/>
          </a:p>
        </p:txBody>
      </p:sp>
    </p:spTree>
    <p:extLst>
      <p:ext uri="{BB962C8B-B14F-4D97-AF65-F5344CB8AC3E}">
        <p14:creationId xmlns:p14="http://schemas.microsoft.com/office/powerpoint/2010/main" val="3457833851"/>
      </p:ext>
    </p:extLst>
  </p:cSld>
  <p:clrMapOvr>
    <a:masterClrMapping/>
  </p:clrMapOvr>
</p:sld>
</file>

<file path=ppt/theme/theme1.xml><?xml version="1.0" encoding="utf-8"?>
<a:theme xmlns:a="http://schemas.openxmlformats.org/drawingml/2006/main" name="DividendVTI">
  <a:themeElements>
    <a:clrScheme name="Custom 10">
      <a:dk1>
        <a:sysClr val="windowText" lastClr="000000"/>
      </a:dk1>
      <a:lt1>
        <a:sysClr val="window" lastClr="FFFFFF"/>
      </a:lt1>
      <a:dk2>
        <a:srgbClr val="3D3D3D"/>
      </a:dk2>
      <a:lt2>
        <a:srgbClr val="EBEBEB"/>
      </a:lt2>
      <a:accent1>
        <a:srgbClr val="ED8428"/>
      </a:accent1>
      <a:accent2>
        <a:srgbClr val="E6C46D"/>
      </a:accent2>
      <a:accent3>
        <a:srgbClr val="465359"/>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52848763_TF45205285_Win32" id="{512915A2-2AB9-4EE3-80AA-D8F6366BE079}" vid="{B6D99418-21CE-40BE-AD04-F937B08DC4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0967434D1E4BF478B3E0A77B794E2A2" ma:contentTypeVersion="18" ma:contentTypeDescription="Create a new document." ma:contentTypeScope="" ma:versionID="15a24a16155dd7fca13cd4210f561b82">
  <xsd:schema xmlns:xsd="http://www.w3.org/2001/XMLSchema" xmlns:xs="http://www.w3.org/2001/XMLSchema" xmlns:p="http://schemas.microsoft.com/office/2006/metadata/properties" xmlns:ns2="32edde07-997e-45fe-9ded-1c2e4a48894d" xmlns:ns3="cace895f-86fa-4016-b538-d7b817a1c654" targetNamespace="http://schemas.microsoft.com/office/2006/metadata/properties" ma:root="true" ma:fieldsID="5aa3ef9144eed2d7e62c1911c4ee90a7" ns2:_="" ns3:_="">
    <xsd:import namespace="32edde07-997e-45fe-9ded-1c2e4a48894d"/>
    <xsd:import namespace="cace895f-86fa-4016-b538-d7b817a1c65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edde07-997e-45fe-9ded-1c2e4a4889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51a6ca44-8910-4b43-a85a-9f13f351dd0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ce895f-86fa-4016-b538-d7b817a1c654"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72599092-76d6-423f-ab65-41a1b5b31ff9}" ma:internalName="TaxCatchAll" ma:showField="CatchAllData" ma:web="cace895f-86fa-4016-b538-d7b817a1c654">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ace895f-86fa-4016-b538-d7b817a1c654" xsi:nil="true"/>
    <MediaServiceKeyPoints xmlns="32edde07-997e-45fe-9ded-1c2e4a48894d" xsi:nil="true"/>
    <lcf76f155ced4ddcb4097134ff3c332f xmlns="32edde07-997e-45fe-9ded-1c2e4a48894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470C9DA-ADC8-49D9-B223-6D54C6FB7BE0}">
  <ds:schemaRefs>
    <ds:schemaRef ds:uri="http://schemas.microsoft.com/sharepoint/v3/contenttype/forms"/>
  </ds:schemaRefs>
</ds:datastoreItem>
</file>

<file path=customXml/itemProps2.xml><?xml version="1.0" encoding="utf-8"?>
<ds:datastoreItem xmlns:ds="http://schemas.openxmlformats.org/officeDocument/2006/customXml" ds:itemID="{C379F6F2-9757-4AE3-98F1-288C8A1E0413}">
  <ds:schemaRefs>
    <ds:schemaRef ds:uri="32edde07-997e-45fe-9ded-1c2e4a48894d"/>
    <ds:schemaRef ds:uri="cace895f-86fa-4016-b538-d7b817a1c65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7333985-6DEC-4BB6-B360-FFFEFA02249A}">
  <ds:schemaRefs>
    <ds:schemaRef ds:uri="230e9df3-be65-4c73-a93b-d1236ebd677e"/>
    <ds:schemaRef ds:uri="32edde07-997e-45fe-9ded-1c2e4a48894d"/>
    <ds:schemaRef ds:uri="71af3243-3dd4-4a8d-8c0d-dd76da1f02a5"/>
    <ds:schemaRef ds:uri="cace895f-86fa-4016-b538-d7b817a1c654"/>
    <ds:schemaRef ds:uri="http://schemas.microsoft.com/office/2006/metadata/properties"/>
    <ds:schemaRef ds:uri="http://schemas.microsoft.com/office/infopath/2007/PartnerControls"/>
    <ds:schemaRef ds:uri="http://schemas.microsoft.com/sharepoint/v3"/>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{35362A29-1CA2-47F2-B3DA-CD0ABDD91F4D}tf45205285_win32</Template>
  <TotalTime>0</TotalTime>
  <Words>966</Words>
  <Application>Microsoft Office PowerPoint</Application>
  <PresentationFormat>Widescreen</PresentationFormat>
  <Paragraphs>196</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Gill Sans MT</vt:lpstr>
      <vt:lpstr>Wingdings 2</vt:lpstr>
      <vt:lpstr>DividendVTI</vt:lpstr>
      <vt:lpstr>Buildings For Mission</vt:lpstr>
      <vt:lpstr>Funding &amp; Community Engagement Support for Parishes</vt:lpstr>
      <vt:lpstr>Church buildings, Community Engagement &amp; Funding- the key to success </vt:lpstr>
      <vt:lpstr>PowerPoint Presentation</vt:lpstr>
      <vt:lpstr>PowerPoint Presentation</vt:lpstr>
      <vt:lpstr>PowerPoint Presentation</vt:lpstr>
      <vt:lpstr>Vision </vt:lpstr>
      <vt:lpstr>How to Do it </vt:lpstr>
      <vt:lpstr>Community Engagement Strategy </vt:lpstr>
      <vt:lpstr>PowerPoint Presentation</vt:lpstr>
      <vt:lpstr>PowerPoint Presentation</vt:lpstr>
      <vt:lpstr>PowerPoint Presentation</vt:lpstr>
      <vt:lpstr>Before you start</vt:lpstr>
      <vt:lpstr>PowerPoint Presentation</vt:lpstr>
      <vt:lpstr>Applying to trusts &amp; foundations: Identifying your Prospects</vt:lpstr>
      <vt:lpstr>PowerPoint Presentation</vt:lpstr>
      <vt:lpstr>PowerPoint Presentation</vt:lpstr>
      <vt:lpstr>PowerPoint Presentation</vt:lpstr>
      <vt:lpstr>National Lottery Heritage Fund : The time is now!</vt:lpstr>
      <vt:lpstr>PowerPoint Presentation</vt:lpstr>
    </vt:vector>
  </TitlesOfParts>
  <Company>DioceseOfYork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BUILDINGS FOR MISSION</dc:title>
  <dc:creator>Catherine Copp</dc:creator>
  <cp:lastModifiedBy>Catherine Copp</cp:lastModifiedBy>
  <cp:revision>1</cp:revision>
  <dcterms:created xsi:type="dcterms:W3CDTF">2024-08-20T15:02:08Z</dcterms:created>
  <dcterms:modified xsi:type="dcterms:W3CDTF">2024-09-30T12:51:02Z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0x010100D0967434D1E4BF478B3E0A77B794E2A2</vt:lpwstr>
  </property>
  <property fmtid="{D5CDD505-2E9C-101B-9397-08002B2CF9AE}" pid="3" name="MediaServiceImageTags">
    <vt:lpwstr/>
  </property>
</Properties>
</file>