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4"/>
  </p:sldMasterIdLst>
  <p:notesMasterIdLst>
    <p:notesMasterId r:id="rId24"/>
  </p:notesMasterIdLst>
  <p:handoutMasterIdLst>
    <p:handoutMasterId r:id="rId25"/>
  </p:handoutMasterIdLst>
  <p:sldIdLst>
    <p:sldId id="271" r:id="rId5"/>
    <p:sldId id="322" r:id="rId6"/>
    <p:sldId id="320" r:id="rId7"/>
    <p:sldId id="340" r:id="rId8"/>
    <p:sldId id="341" r:id="rId9"/>
    <p:sldId id="342" r:id="rId10"/>
    <p:sldId id="343" r:id="rId11"/>
    <p:sldId id="344" r:id="rId12"/>
    <p:sldId id="347" r:id="rId13"/>
    <p:sldId id="345" r:id="rId14"/>
    <p:sldId id="346" r:id="rId15"/>
    <p:sldId id="329" r:id="rId16"/>
    <p:sldId id="348" r:id="rId17"/>
    <p:sldId id="353" r:id="rId18"/>
    <p:sldId id="349" r:id="rId19"/>
    <p:sldId id="350" r:id="rId20"/>
    <p:sldId id="331" r:id="rId21"/>
    <p:sldId id="351" r:id="rId22"/>
    <p:sldId id="263" r:id="rId23"/>
  </p:sldIdLst>
  <p:sldSz cx="12192000" cy="6858000"/>
  <p:notesSz cx="6858000" cy="9144000"/>
  <p:defaultTextStyle>
    <a:defPPr rtl="0">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598BA5-65F4-4E94-A958-31FA9A1CBD21}" v="81" dt="2025-02-26T13:26:13.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998"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 Cooling" userId="S::viv.cooling@yorkdiocese.org::707282a6-5af4-4173-a6ea-ef3256044822" providerId="AD" clId="Web-{523D265E-EF4E-82DF-5DFA-8B3FF1776080}"/>
    <pc:docChg chg="modSld">
      <pc:chgData name="Viv Cooling" userId="S::viv.cooling@yorkdiocese.org::707282a6-5af4-4173-a6ea-ef3256044822" providerId="AD" clId="Web-{523D265E-EF4E-82DF-5DFA-8B3FF1776080}" dt="2024-09-13T14:16:38.112" v="146" actId="20577"/>
      <pc:docMkLst>
        <pc:docMk/>
      </pc:docMkLst>
      <pc:sldChg chg="modSp">
        <pc:chgData name="Viv Cooling" userId="S::viv.cooling@yorkdiocese.org::707282a6-5af4-4173-a6ea-ef3256044822" providerId="AD" clId="Web-{523D265E-EF4E-82DF-5DFA-8B3FF1776080}" dt="2024-09-13T10:06:06.625" v="107" actId="20577"/>
        <pc:sldMkLst>
          <pc:docMk/>
          <pc:sldMk cId="3151121705" sldId="322"/>
        </pc:sldMkLst>
      </pc:sldChg>
      <pc:sldChg chg="addSp delSp modSp">
        <pc:chgData name="Viv Cooling" userId="S::viv.cooling@yorkdiocese.org::707282a6-5af4-4173-a6ea-ef3256044822" providerId="AD" clId="Web-{523D265E-EF4E-82DF-5DFA-8B3FF1776080}" dt="2024-09-13T13:10:18.725" v="137" actId="20577"/>
        <pc:sldMkLst>
          <pc:docMk/>
          <pc:sldMk cId="151255644" sldId="331"/>
        </pc:sldMkLst>
      </pc:sldChg>
      <pc:sldChg chg="modSp">
        <pc:chgData name="Viv Cooling" userId="S::viv.cooling@yorkdiocese.org::707282a6-5af4-4173-a6ea-ef3256044822" providerId="AD" clId="Web-{523D265E-EF4E-82DF-5DFA-8B3FF1776080}" dt="2024-09-13T14:16:38.112" v="146" actId="20577"/>
        <pc:sldMkLst>
          <pc:docMk/>
          <pc:sldMk cId="2035240135" sldId="339"/>
        </pc:sldMkLst>
      </pc:sldChg>
    </pc:docChg>
  </pc:docChgLst>
  <pc:docChgLst>
    <pc:chgData name="Viv Cooling" userId="S::viv.cooling@yorkdiocese.org::707282a6-5af4-4173-a6ea-ef3256044822" providerId="AD" clId="Web-{15176500-4F6E-397A-811A-36BB8C30D346}"/>
    <pc:docChg chg="delSld modSld">
      <pc:chgData name="Viv Cooling" userId="S::viv.cooling@yorkdiocese.org::707282a6-5af4-4173-a6ea-ef3256044822" providerId="AD" clId="Web-{15176500-4F6E-397A-811A-36BB8C30D346}" dt="2024-09-12T14:14:19.162" v="71" actId="20577"/>
      <pc:docMkLst>
        <pc:docMk/>
      </pc:docMkLst>
      <pc:sldChg chg="modSp">
        <pc:chgData name="Viv Cooling" userId="S::viv.cooling@yorkdiocese.org::707282a6-5af4-4173-a6ea-ef3256044822" providerId="AD" clId="Web-{15176500-4F6E-397A-811A-36BB8C30D346}" dt="2024-09-12T14:14:19.162" v="71" actId="20577"/>
        <pc:sldMkLst>
          <pc:docMk/>
          <pc:sldMk cId="3151121705" sldId="322"/>
        </pc:sldMkLst>
      </pc:sldChg>
      <pc:sldChg chg="del">
        <pc:chgData name="Viv Cooling" userId="S::viv.cooling@yorkdiocese.org::707282a6-5af4-4173-a6ea-ef3256044822" providerId="AD" clId="Web-{15176500-4F6E-397A-811A-36BB8C30D346}" dt="2024-09-12T13:28:36.856" v="21"/>
        <pc:sldMkLst>
          <pc:docMk/>
          <pc:sldMk cId="399451917" sldId="324"/>
        </pc:sldMkLst>
      </pc:sldChg>
      <pc:sldChg chg="modSp">
        <pc:chgData name="Viv Cooling" userId="S::viv.cooling@yorkdiocese.org::707282a6-5af4-4173-a6ea-ef3256044822" providerId="AD" clId="Web-{15176500-4F6E-397A-811A-36BB8C30D346}" dt="2024-09-12T13:28:53.966" v="34" actId="20577"/>
        <pc:sldMkLst>
          <pc:docMk/>
          <pc:sldMk cId="1057426336" sldId="325"/>
        </pc:sldMkLst>
      </pc:sldChg>
      <pc:sldChg chg="modSp">
        <pc:chgData name="Viv Cooling" userId="S::viv.cooling@yorkdiocese.org::707282a6-5af4-4173-a6ea-ef3256044822" providerId="AD" clId="Web-{15176500-4F6E-397A-811A-36BB8C30D346}" dt="2024-09-12T13:59:35.478" v="43" actId="20577"/>
        <pc:sldMkLst>
          <pc:docMk/>
          <pc:sldMk cId="331278135" sldId="330"/>
        </pc:sldMkLst>
      </pc:sldChg>
      <pc:sldChg chg="modSp">
        <pc:chgData name="Viv Cooling" userId="S::viv.cooling@yorkdiocese.org::707282a6-5af4-4173-a6ea-ef3256044822" providerId="AD" clId="Web-{15176500-4F6E-397A-811A-36BB8C30D346}" dt="2024-09-12T13:45:28.170" v="41" actId="20577"/>
        <pc:sldMkLst>
          <pc:docMk/>
          <pc:sldMk cId="3750664268" sldId="342"/>
        </pc:sldMkLst>
      </pc:sldChg>
    </pc:docChg>
  </pc:docChgLst>
  <pc:docChgLst>
    <pc:chgData name="Catherine Copp" userId="ab2310d7-8e38-4270-bea0-e07098d77c7d" providerId="ADAL" clId="{F8598BA5-65F4-4E94-A958-31FA9A1CBD21}"/>
    <pc:docChg chg="undo custSel addSld delSld modSld sldOrd">
      <pc:chgData name="Catherine Copp" userId="ab2310d7-8e38-4270-bea0-e07098d77c7d" providerId="ADAL" clId="{F8598BA5-65F4-4E94-A958-31FA9A1CBD21}" dt="2025-02-26T13:27:21.314" v="6442" actId="14100"/>
      <pc:docMkLst>
        <pc:docMk/>
      </pc:docMkLst>
      <pc:sldChg chg="addSp delSp modSp del mod">
        <pc:chgData name="Catherine Copp" userId="ab2310d7-8e38-4270-bea0-e07098d77c7d" providerId="ADAL" clId="{F8598BA5-65F4-4E94-A958-31FA9A1CBD21}" dt="2025-02-18T10:37:20.098" v="3706" actId="47"/>
        <pc:sldMkLst>
          <pc:docMk/>
          <pc:sldMk cId="1039759085" sldId="256"/>
        </pc:sldMkLst>
      </pc:sldChg>
      <pc:sldChg chg="modSp del mod ord">
        <pc:chgData name="Catherine Copp" userId="ab2310d7-8e38-4270-bea0-e07098d77c7d" providerId="ADAL" clId="{F8598BA5-65F4-4E94-A958-31FA9A1CBD21}" dt="2025-02-17T12:16:42.550" v="1326" actId="47"/>
        <pc:sldMkLst>
          <pc:docMk/>
          <pc:sldMk cId="3848018777" sldId="262"/>
        </pc:sldMkLst>
      </pc:sldChg>
      <pc:sldChg chg="addSp delSp modSp mod">
        <pc:chgData name="Catherine Copp" userId="ab2310d7-8e38-4270-bea0-e07098d77c7d" providerId="ADAL" clId="{F8598BA5-65F4-4E94-A958-31FA9A1CBD21}" dt="2025-02-26T13:27:21.314" v="6442" actId="14100"/>
        <pc:sldMkLst>
          <pc:docMk/>
          <pc:sldMk cId="2261619712" sldId="263"/>
        </pc:sldMkLst>
        <pc:spChg chg="mod">
          <ac:chgData name="Catherine Copp" userId="ab2310d7-8e38-4270-bea0-e07098d77c7d" providerId="ADAL" clId="{F8598BA5-65F4-4E94-A958-31FA9A1CBD21}" dt="2025-02-26T13:27:07.632" v="6439" actId="1076"/>
          <ac:spMkLst>
            <pc:docMk/>
            <pc:sldMk cId="2261619712" sldId="263"/>
            <ac:spMk id="2" creationId="{9540FB38-0113-4F80-BBD4-A9C97FF40720}"/>
          </ac:spMkLst>
        </pc:spChg>
        <pc:spChg chg="add mod">
          <ac:chgData name="Catherine Copp" userId="ab2310d7-8e38-4270-bea0-e07098d77c7d" providerId="ADAL" clId="{F8598BA5-65F4-4E94-A958-31FA9A1CBD21}" dt="2025-02-26T13:27:21.314" v="6442" actId="14100"/>
          <ac:spMkLst>
            <pc:docMk/>
            <pc:sldMk cId="2261619712" sldId="263"/>
            <ac:spMk id="5" creationId="{4CDDB5CD-BBE8-158A-5EED-8E4118B076B0}"/>
          </ac:spMkLst>
        </pc:spChg>
        <pc:picChg chg="mod">
          <ac:chgData name="Catherine Copp" userId="ab2310d7-8e38-4270-bea0-e07098d77c7d" providerId="ADAL" clId="{F8598BA5-65F4-4E94-A958-31FA9A1CBD21}" dt="2025-02-26T13:27:04.025" v="6438" actId="1076"/>
          <ac:picMkLst>
            <pc:docMk/>
            <pc:sldMk cId="2261619712" sldId="263"/>
            <ac:picMk id="9" creationId="{AEB0C4AE-AA7C-5DA3-055E-29BFA77B3D03}"/>
          </ac:picMkLst>
        </pc:picChg>
      </pc:sldChg>
      <pc:sldChg chg="del">
        <pc:chgData name="Catherine Copp" userId="ab2310d7-8e38-4270-bea0-e07098d77c7d" providerId="ADAL" clId="{F8598BA5-65F4-4E94-A958-31FA9A1CBD21}" dt="2025-02-17T15:51:21.518" v="2428" actId="47"/>
        <pc:sldMkLst>
          <pc:docMk/>
          <pc:sldMk cId="1721841647" sldId="266"/>
        </pc:sldMkLst>
      </pc:sldChg>
      <pc:sldChg chg="del">
        <pc:chgData name="Catherine Copp" userId="ab2310d7-8e38-4270-bea0-e07098d77c7d" providerId="ADAL" clId="{F8598BA5-65F4-4E94-A958-31FA9A1CBD21}" dt="2025-02-16T16:34:29.851" v="977" actId="47"/>
        <pc:sldMkLst>
          <pc:docMk/>
          <pc:sldMk cId="1173985025" sldId="267"/>
        </pc:sldMkLst>
      </pc:sldChg>
      <pc:sldChg chg="addSp delSp modSp mod">
        <pc:chgData name="Catherine Copp" userId="ab2310d7-8e38-4270-bea0-e07098d77c7d" providerId="ADAL" clId="{F8598BA5-65F4-4E94-A958-31FA9A1CBD21}" dt="2025-02-26T11:28:35.737" v="3929" actId="20577"/>
        <pc:sldMkLst>
          <pc:docMk/>
          <pc:sldMk cId="3629961136" sldId="271"/>
        </pc:sldMkLst>
        <pc:spChg chg="mod">
          <ac:chgData name="Catherine Copp" userId="ab2310d7-8e38-4270-bea0-e07098d77c7d" providerId="ADAL" clId="{F8598BA5-65F4-4E94-A958-31FA9A1CBD21}" dt="2025-02-18T10:39:05.698" v="3715" actId="1076"/>
          <ac:spMkLst>
            <pc:docMk/>
            <pc:sldMk cId="3629961136" sldId="271"/>
            <ac:spMk id="2" creationId="{9A3479AF-4509-22AC-EC5B-FB80A11D925F}"/>
          </ac:spMkLst>
        </pc:spChg>
        <pc:spChg chg="add mod">
          <ac:chgData name="Catherine Copp" userId="ab2310d7-8e38-4270-bea0-e07098d77c7d" providerId="ADAL" clId="{F8598BA5-65F4-4E94-A958-31FA9A1CBD21}" dt="2025-02-18T10:38:10.201" v="3710" actId="1076"/>
          <ac:spMkLst>
            <pc:docMk/>
            <pc:sldMk cId="3629961136" sldId="271"/>
            <ac:spMk id="4" creationId="{2F367806-FD88-6435-41AB-F299F6E9A55A}"/>
          </ac:spMkLst>
        </pc:spChg>
        <pc:spChg chg="add mod">
          <ac:chgData name="Catherine Copp" userId="ab2310d7-8e38-4270-bea0-e07098d77c7d" providerId="ADAL" clId="{F8598BA5-65F4-4E94-A958-31FA9A1CBD21}" dt="2025-02-18T10:38:04.539" v="3709" actId="1076"/>
          <ac:spMkLst>
            <pc:docMk/>
            <pc:sldMk cId="3629961136" sldId="271"/>
            <ac:spMk id="6" creationId="{46D65E7C-91CB-5F6F-1864-096F94342DBD}"/>
          </ac:spMkLst>
        </pc:spChg>
        <pc:spChg chg="add mod">
          <ac:chgData name="Catherine Copp" userId="ab2310d7-8e38-4270-bea0-e07098d77c7d" providerId="ADAL" clId="{F8598BA5-65F4-4E94-A958-31FA9A1CBD21}" dt="2025-02-26T11:28:35.737" v="3929" actId="20577"/>
          <ac:spMkLst>
            <pc:docMk/>
            <pc:sldMk cId="3629961136" sldId="271"/>
            <ac:spMk id="23" creationId="{09D4724D-BDA1-A7A7-ADC9-9EE1BB9EBBAA}"/>
          </ac:spMkLst>
        </pc:spChg>
        <pc:picChg chg="add mod">
          <ac:chgData name="Catherine Copp" userId="ab2310d7-8e38-4270-bea0-e07098d77c7d" providerId="ADAL" clId="{F8598BA5-65F4-4E94-A958-31FA9A1CBD21}" dt="2025-02-18T10:38:35.530" v="3713" actId="1076"/>
          <ac:picMkLst>
            <pc:docMk/>
            <pc:sldMk cId="3629961136" sldId="271"/>
            <ac:picMk id="3" creationId="{D15A61BE-89D7-0CC8-B4C2-EACCF54525EA}"/>
          </ac:picMkLst>
        </pc:picChg>
        <pc:picChg chg="add mod modCrop">
          <ac:chgData name="Catherine Copp" userId="ab2310d7-8e38-4270-bea0-e07098d77c7d" providerId="ADAL" clId="{F8598BA5-65F4-4E94-A958-31FA9A1CBD21}" dt="2025-02-18T10:37:52.385" v="3708" actId="732"/>
          <ac:picMkLst>
            <pc:docMk/>
            <pc:sldMk cId="3629961136" sldId="271"/>
            <ac:picMk id="19" creationId="{384160AC-56B9-79CF-EF77-991F66DD045B}"/>
          </ac:picMkLst>
        </pc:picChg>
      </pc:sldChg>
      <pc:sldChg chg="addSp delSp modSp del mod ord">
        <pc:chgData name="Catherine Copp" userId="ab2310d7-8e38-4270-bea0-e07098d77c7d" providerId="ADAL" clId="{F8598BA5-65F4-4E94-A958-31FA9A1CBD21}" dt="2025-02-17T16:45:45.932" v="3195" actId="47"/>
        <pc:sldMkLst>
          <pc:docMk/>
          <pc:sldMk cId="3284628080" sldId="308"/>
        </pc:sldMkLst>
      </pc:sldChg>
      <pc:sldChg chg="del">
        <pc:chgData name="Catherine Copp" userId="ab2310d7-8e38-4270-bea0-e07098d77c7d" providerId="ADAL" clId="{F8598BA5-65F4-4E94-A958-31FA9A1CBD21}" dt="2025-02-09T14:18:06.626" v="283" actId="47"/>
        <pc:sldMkLst>
          <pc:docMk/>
          <pc:sldMk cId="2426350402" sldId="309"/>
        </pc:sldMkLst>
      </pc:sldChg>
      <pc:sldChg chg="del">
        <pc:chgData name="Catherine Copp" userId="ab2310d7-8e38-4270-bea0-e07098d77c7d" providerId="ADAL" clId="{F8598BA5-65F4-4E94-A958-31FA9A1CBD21}" dt="2025-02-09T14:18:08.448" v="284" actId="47"/>
        <pc:sldMkLst>
          <pc:docMk/>
          <pc:sldMk cId="815038534" sldId="310"/>
        </pc:sldMkLst>
      </pc:sldChg>
      <pc:sldChg chg="del">
        <pc:chgData name="Catherine Copp" userId="ab2310d7-8e38-4270-bea0-e07098d77c7d" providerId="ADAL" clId="{F8598BA5-65F4-4E94-A958-31FA9A1CBD21}" dt="2025-02-09T14:17:05.561" v="254" actId="47"/>
        <pc:sldMkLst>
          <pc:docMk/>
          <pc:sldMk cId="2236841983" sldId="311"/>
        </pc:sldMkLst>
      </pc:sldChg>
      <pc:sldChg chg="addSp delSp modSp del mod">
        <pc:chgData name="Catherine Copp" userId="ab2310d7-8e38-4270-bea0-e07098d77c7d" providerId="ADAL" clId="{F8598BA5-65F4-4E94-A958-31FA9A1CBD21}" dt="2025-02-17T11:58:47.968" v="1059" actId="47"/>
        <pc:sldMkLst>
          <pc:docMk/>
          <pc:sldMk cId="250310417" sldId="312"/>
        </pc:sldMkLst>
      </pc:sldChg>
      <pc:sldChg chg="del ord">
        <pc:chgData name="Catherine Copp" userId="ab2310d7-8e38-4270-bea0-e07098d77c7d" providerId="ADAL" clId="{F8598BA5-65F4-4E94-A958-31FA9A1CBD21}" dt="2025-02-17T17:15:14.099" v="3532" actId="47"/>
        <pc:sldMkLst>
          <pc:docMk/>
          <pc:sldMk cId="2834488922" sldId="314"/>
        </pc:sldMkLst>
      </pc:sldChg>
      <pc:sldChg chg="del">
        <pc:chgData name="Catherine Copp" userId="ab2310d7-8e38-4270-bea0-e07098d77c7d" providerId="ADAL" clId="{F8598BA5-65F4-4E94-A958-31FA9A1CBD21}" dt="2025-02-09T14:17:39.343" v="282" actId="47"/>
        <pc:sldMkLst>
          <pc:docMk/>
          <pc:sldMk cId="1900547021" sldId="315"/>
        </pc:sldMkLst>
      </pc:sldChg>
      <pc:sldChg chg="del">
        <pc:chgData name="Catherine Copp" userId="ab2310d7-8e38-4270-bea0-e07098d77c7d" providerId="ADAL" clId="{F8598BA5-65F4-4E94-A958-31FA9A1CBD21}" dt="2025-02-09T14:17:36.425" v="281" actId="47"/>
        <pc:sldMkLst>
          <pc:docMk/>
          <pc:sldMk cId="3389852323" sldId="316"/>
        </pc:sldMkLst>
      </pc:sldChg>
      <pc:sldChg chg="del">
        <pc:chgData name="Catherine Copp" userId="ab2310d7-8e38-4270-bea0-e07098d77c7d" providerId="ADAL" clId="{F8598BA5-65F4-4E94-A958-31FA9A1CBD21}" dt="2025-02-17T15:51:31.606" v="2430" actId="47"/>
        <pc:sldMkLst>
          <pc:docMk/>
          <pc:sldMk cId="3752117311" sldId="317"/>
        </pc:sldMkLst>
      </pc:sldChg>
      <pc:sldChg chg="del">
        <pc:chgData name="Catherine Copp" userId="ab2310d7-8e38-4270-bea0-e07098d77c7d" providerId="ADAL" clId="{F8598BA5-65F4-4E94-A958-31FA9A1CBD21}" dt="2025-02-17T15:51:26.205" v="2429" actId="47"/>
        <pc:sldMkLst>
          <pc:docMk/>
          <pc:sldMk cId="1778881960" sldId="319"/>
        </pc:sldMkLst>
      </pc:sldChg>
      <pc:sldChg chg="addSp delSp modSp mod modNotesTx">
        <pc:chgData name="Catherine Copp" userId="ab2310d7-8e38-4270-bea0-e07098d77c7d" providerId="ADAL" clId="{F8598BA5-65F4-4E94-A958-31FA9A1CBD21}" dt="2025-02-26T11:33:39.412" v="4562" actId="20577"/>
        <pc:sldMkLst>
          <pc:docMk/>
          <pc:sldMk cId="1077972298" sldId="320"/>
        </pc:sldMkLst>
        <pc:spChg chg="mod">
          <ac:chgData name="Catherine Copp" userId="ab2310d7-8e38-4270-bea0-e07098d77c7d" providerId="ADAL" clId="{F8598BA5-65F4-4E94-A958-31FA9A1CBD21}" dt="2025-02-16T12:05:42.375" v="586" actId="20577"/>
          <ac:spMkLst>
            <pc:docMk/>
            <pc:sldMk cId="1077972298" sldId="320"/>
            <ac:spMk id="2" creationId="{A970493A-D2C8-B423-6998-3AA6F7C315BA}"/>
          </ac:spMkLst>
        </pc:spChg>
        <pc:spChg chg="add del mod">
          <ac:chgData name="Catherine Copp" userId="ab2310d7-8e38-4270-bea0-e07098d77c7d" providerId="ADAL" clId="{F8598BA5-65F4-4E94-A958-31FA9A1CBD21}" dt="2025-02-17T16:38:30.993" v="3125" actId="478"/>
          <ac:spMkLst>
            <pc:docMk/>
            <pc:sldMk cId="1077972298" sldId="320"/>
            <ac:spMk id="4" creationId="{84A6C41D-E914-0960-7E5E-85EF8B0FA1D2}"/>
          </ac:spMkLst>
        </pc:spChg>
      </pc:sldChg>
      <pc:sldChg chg="del">
        <pc:chgData name="Catherine Copp" userId="ab2310d7-8e38-4270-bea0-e07098d77c7d" providerId="ADAL" clId="{F8598BA5-65F4-4E94-A958-31FA9A1CBD21}" dt="2025-02-09T14:18:12.689" v="285" actId="47"/>
        <pc:sldMkLst>
          <pc:docMk/>
          <pc:sldMk cId="995050163" sldId="321"/>
        </pc:sldMkLst>
      </pc:sldChg>
      <pc:sldChg chg="new del ord">
        <pc:chgData name="Catherine Copp" userId="ab2310d7-8e38-4270-bea0-e07098d77c7d" providerId="ADAL" clId="{F8598BA5-65F4-4E94-A958-31FA9A1CBD21}" dt="2025-02-17T11:58:51.873" v="1060" actId="47"/>
        <pc:sldMkLst>
          <pc:docMk/>
          <pc:sldMk cId="3885357843" sldId="321"/>
        </pc:sldMkLst>
      </pc:sldChg>
      <pc:sldChg chg="addSp delSp modSp new mod ord modNotesTx">
        <pc:chgData name="Catherine Copp" userId="ab2310d7-8e38-4270-bea0-e07098d77c7d" providerId="ADAL" clId="{F8598BA5-65F4-4E94-A958-31FA9A1CBD21}" dt="2025-02-26T11:30:59.315" v="4227" actId="20577"/>
        <pc:sldMkLst>
          <pc:docMk/>
          <pc:sldMk cId="683612689" sldId="322"/>
        </pc:sldMkLst>
        <pc:spChg chg="mod">
          <ac:chgData name="Catherine Copp" userId="ab2310d7-8e38-4270-bea0-e07098d77c7d" providerId="ADAL" clId="{F8598BA5-65F4-4E94-A958-31FA9A1CBD21}" dt="2025-02-16T12:07:18.236" v="605" actId="21"/>
          <ac:spMkLst>
            <pc:docMk/>
            <pc:sldMk cId="683612689" sldId="322"/>
            <ac:spMk id="2" creationId="{796308BE-892B-D85A-5C25-01CB126DB2C2}"/>
          </ac:spMkLst>
        </pc:spChg>
        <pc:spChg chg="mod">
          <ac:chgData name="Catherine Copp" userId="ab2310d7-8e38-4270-bea0-e07098d77c7d" providerId="ADAL" clId="{F8598BA5-65F4-4E94-A958-31FA9A1CBD21}" dt="2025-02-16T12:26:59.550" v="943" actId="13926"/>
          <ac:spMkLst>
            <pc:docMk/>
            <pc:sldMk cId="683612689" sldId="322"/>
            <ac:spMk id="3" creationId="{58BB87D4-6E3F-C8FC-C6F6-A867855DFE86}"/>
          </ac:spMkLst>
        </pc:spChg>
        <pc:spChg chg="add mod">
          <ac:chgData name="Catherine Copp" userId="ab2310d7-8e38-4270-bea0-e07098d77c7d" providerId="ADAL" clId="{F8598BA5-65F4-4E94-A958-31FA9A1CBD21}" dt="2025-02-17T12:02:01.455" v="1125" actId="14100"/>
          <ac:spMkLst>
            <pc:docMk/>
            <pc:sldMk cId="683612689" sldId="322"/>
            <ac:spMk id="4" creationId="{98AF7A1F-90C9-CFB4-33C5-4A9DC386AAD0}"/>
          </ac:spMkLst>
        </pc:spChg>
        <pc:picChg chg="add mod ord modCrop">
          <ac:chgData name="Catherine Copp" userId="ab2310d7-8e38-4270-bea0-e07098d77c7d" providerId="ADAL" clId="{F8598BA5-65F4-4E94-A958-31FA9A1CBD21}" dt="2025-02-16T12:08:50.086" v="624" actId="14100"/>
          <ac:picMkLst>
            <pc:docMk/>
            <pc:sldMk cId="683612689" sldId="322"/>
            <ac:picMk id="6" creationId="{DEAF46BD-FF32-9157-B1D4-DF64E6695BCA}"/>
          </ac:picMkLst>
        </pc:picChg>
      </pc:sldChg>
      <pc:sldChg chg="del">
        <pc:chgData name="Catherine Copp" userId="ab2310d7-8e38-4270-bea0-e07098d77c7d" providerId="ADAL" clId="{F8598BA5-65F4-4E94-A958-31FA9A1CBD21}" dt="2025-02-09T14:18:13.354" v="286" actId="47"/>
        <pc:sldMkLst>
          <pc:docMk/>
          <pc:sldMk cId="3151121705" sldId="322"/>
        </pc:sldMkLst>
      </pc:sldChg>
      <pc:sldChg chg="addSp delSp modSp new del mod">
        <pc:chgData name="Catherine Copp" userId="ab2310d7-8e38-4270-bea0-e07098d77c7d" providerId="ADAL" clId="{F8598BA5-65F4-4E94-A958-31FA9A1CBD21}" dt="2025-02-17T16:43:36.024" v="3177" actId="47"/>
        <pc:sldMkLst>
          <pc:docMk/>
          <pc:sldMk cId="1702291473" sldId="323"/>
        </pc:sldMkLst>
      </pc:sldChg>
      <pc:sldChg chg="del">
        <pc:chgData name="Catherine Copp" userId="ab2310d7-8e38-4270-bea0-e07098d77c7d" providerId="ADAL" clId="{F8598BA5-65F4-4E94-A958-31FA9A1CBD21}" dt="2025-02-09T14:18:13.954" v="287" actId="47"/>
        <pc:sldMkLst>
          <pc:docMk/>
          <pc:sldMk cId="1947807324" sldId="323"/>
        </pc:sldMkLst>
      </pc:sldChg>
      <pc:sldChg chg="addSp delSp modSp new del mod">
        <pc:chgData name="Catherine Copp" userId="ab2310d7-8e38-4270-bea0-e07098d77c7d" providerId="ADAL" clId="{F8598BA5-65F4-4E94-A958-31FA9A1CBD21}" dt="2025-02-17T16:45:47.895" v="3196" actId="47"/>
        <pc:sldMkLst>
          <pc:docMk/>
          <pc:sldMk cId="363829009" sldId="324"/>
        </pc:sldMkLst>
      </pc:sldChg>
      <pc:sldChg chg="addSp new del mod">
        <pc:chgData name="Catherine Copp" userId="ab2310d7-8e38-4270-bea0-e07098d77c7d" providerId="ADAL" clId="{F8598BA5-65F4-4E94-A958-31FA9A1CBD21}" dt="2025-02-17T15:50:46.256" v="2427" actId="47"/>
        <pc:sldMkLst>
          <pc:docMk/>
          <pc:sldMk cId="386066494" sldId="325"/>
        </pc:sldMkLst>
      </pc:sldChg>
      <pc:sldChg chg="del">
        <pc:chgData name="Catherine Copp" userId="ab2310d7-8e38-4270-bea0-e07098d77c7d" providerId="ADAL" clId="{F8598BA5-65F4-4E94-A958-31FA9A1CBD21}" dt="2025-02-09T14:18:15.136" v="288" actId="47"/>
        <pc:sldMkLst>
          <pc:docMk/>
          <pc:sldMk cId="1057426336" sldId="325"/>
        </pc:sldMkLst>
      </pc:sldChg>
      <pc:sldChg chg="addSp delSp new del mod">
        <pc:chgData name="Catherine Copp" userId="ab2310d7-8e38-4270-bea0-e07098d77c7d" providerId="ADAL" clId="{F8598BA5-65F4-4E94-A958-31FA9A1CBD21}" dt="2025-02-17T16:27:17.253" v="2976" actId="47"/>
        <pc:sldMkLst>
          <pc:docMk/>
          <pc:sldMk cId="1086661848" sldId="326"/>
        </pc:sldMkLst>
      </pc:sldChg>
      <pc:sldChg chg="del">
        <pc:chgData name="Catherine Copp" userId="ab2310d7-8e38-4270-bea0-e07098d77c7d" providerId="ADAL" clId="{F8598BA5-65F4-4E94-A958-31FA9A1CBD21}" dt="2025-02-09T14:18:16.229" v="289" actId="47"/>
        <pc:sldMkLst>
          <pc:docMk/>
          <pc:sldMk cId="2043628065" sldId="326"/>
        </pc:sldMkLst>
      </pc:sldChg>
      <pc:sldChg chg="addSp delSp modSp new del mod ord">
        <pc:chgData name="Catherine Copp" userId="ab2310d7-8e38-4270-bea0-e07098d77c7d" providerId="ADAL" clId="{F8598BA5-65F4-4E94-A958-31FA9A1CBD21}" dt="2025-02-17T16:30:20.454" v="3007" actId="47"/>
        <pc:sldMkLst>
          <pc:docMk/>
          <pc:sldMk cId="346675532" sldId="327"/>
        </pc:sldMkLst>
      </pc:sldChg>
      <pc:sldChg chg="del">
        <pc:chgData name="Catherine Copp" userId="ab2310d7-8e38-4270-bea0-e07098d77c7d" providerId="ADAL" clId="{F8598BA5-65F4-4E94-A958-31FA9A1CBD21}" dt="2025-02-09T14:18:19.221" v="290" actId="47"/>
        <pc:sldMkLst>
          <pc:docMk/>
          <pc:sldMk cId="2362445544" sldId="327"/>
        </pc:sldMkLst>
      </pc:sldChg>
      <pc:sldChg chg="del">
        <pc:chgData name="Catherine Copp" userId="ab2310d7-8e38-4270-bea0-e07098d77c7d" providerId="ADAL" clId="{F8598BA5-65F4-4E94-A958-31FA9A1CBD21}" dt="2025-02-09T14:18:21.291" v="292" actId="47"/>
        <pc:sldMkLst>
          <pc:docMk/>
          <pc:sldMk cId="1616454028" sldId="328"/>
        </pc:sldMkLst>
      </pc:sldChg>
      <pc:sldChg chg="addSp delSp new del mod ord">
        <pc:chgData name="Catherine Copp" userId="ab2310d7-8e38-4270-bea0-e07098d77c7d" providerId="ADAL" clId="{F8598BA5-65F4-4E94-A958-31FA9A1CBD21}" dt="2025-02-17T16:30:22.835" v="3008" actId="47"/>
        <pc:sldMkLst>
          <pc:docMk/>
          <pc:sldMk cId="2702587676" sldId="328"/>
        </pc:sldMkLst>
      </pc:sldChg>
      <pc:sldChg chg="addSp delSp modSp new mod ord">
        <pc:chgData name="Catherine Copp" userId="ab2310d7-8e38-4270-bea0-e07098d77c7d" providerId="ADAL" clId="{F8598BA5-65F4-4E94-A958-31FA9A1CBD21}" dt="2025-02-18T13:10:54.085" v="3814" actId="478"/>
        <pc:sldMkLst>
          <pc:docMk/>
          <pc:sldMk cId="41132243" sldId="329"/>
        </pc:sldMkLst>
        <pc:spChg chg="add mod">
          <ac:chgData name="Catherine Copp" userId="ab2310d7-8e38-4270-bea0-e07098d77c7d" providerId="ADAL" clId="{F8598BA5-65F4-4E94-A958-31FA9A1CBD21}" dt="2025-02-17T16:40:36.745" v="3137" actId="1076"/>
          <ac:spMkLst>
            <pc:docMk/>
            <pc:sldMk cId="41132243" sldId="329"/>
            <ac:spMk id="8" creationId="{0FC1E2C3-399C-D50F-CFB6-F7A66C0A7806}"/>
          </ac:spMkLst>
        </pc:spChg>
        <pc:picChg chg="add mod modCrop">
          <ac:chgData name="Catherine Copp" userId="ab2310d7-8e38-4270-bea0-e07098d77c7d" providerId="ADAL" clId="{F8598BA5-65F4-4E94-A958-31FA9A1CBD21}" dt="2025-02-18T10:56:36.001" v="3756" actId="1076"/>
          <ac:picMkLst>
            <pc:docMk/>
            <pc:sldMk cId="41132243" sldId="329"/>
            <ac:picMk id="5" creationId="{9525D926-4CB1-8D80-3DC5-C2F423B173E8}"/>
          </ac:picMkLst>
        </pc:picChg>
        <pc:picChg chg="add mod modCrop">
          <ac:chgData name="Catherine Copp" userId="ab2310d7-8e38-4270-bea0-e07098d77c7d" providerId="ADAL" clId="{F8598BA5-65F4-4E94-A958-31FA9A1CBD21}" dt="2025-02-17T16:40:41.336" v="3138" actId="1076"/>
          <ac:picMkLst>
            <pc:docMk/>
            <pc:sldMk cId="41132243" sldId="329"/>
            <ac:picMk id="6" creationId="{0BFFAF88-017E-8C08-0438-C383B08E1AA7}"/>
          </ac:picMkLst>
        </pc:picChg>
        <pc:picChg chg="add mod modCrop">
          <ac:chgData name="Catherine Copp" userId="ab2310d7-8e38-4270-bea0-e07098d77c7d" providerId="ADAL" clId="{F8598BA5-65F4-4E94-A958-31FA9A1CBD21}" dt="2025-02-18T10:56:40.666" v="3757" actId="1076"/>
          <ac:picMkLst>
            <pc:docMk/>
            <pc:sldMk cId="41132243" sldId="329"/>
            <ac:picMk id="7" creationId="{EADA74BB-4ADE-675E-19C7-38DC2B9DD2E2}"/>
          </ac:picMkLst>
        </pc:picChg>
      </pc:sldChg>
      <pc:sldChg chg="del">
        <pc:chgData name="Catherine Copp" userId="ab2310d7-8e38-4270-bea0-e07098d77c7d" providerId="ADAL" clId="{F8598BA5-65F4-4E94-A958-31FA9A1CBD21}" dt="2025-02-09T14:18:22.223" v="293" actId="47"/>
        <pc:sldMkLst>
          <pc:docMk/>
          <pc:sldMk cId="3457833851" sldId="329"/>
        </pc:sldMkLst>
      </pc:sldChg>
      <pc:sldChg chg="del">
        <pc:chgData name="Catherine Copp" userId="ab2310d7-8e38-4270-bea0-e07098d77c7d" providerId="ADAL" clId="{F8598BA5-65F4-4E94-A958-31FA9A1CBD21}" dt="2025-02-09T14:18:23.146" v="294" actId="47"/>
        <pc:sldMkLst>
          <pc:docMk/>
          <pc:sldMk cId="331278135" sldId="330"/>
        </pc:sldMkLst>
      </pc:sldChg>
      <pc:sldChg chg="addSp delSp modSp new del mod">
        <pc:chgData name="Catherine Copp" userId="ab2310d7-8e38-4270-bea0-e07098d77c7d" providerId="ADAL" clId="{F8598BA5-65F4-4E94-A958-31FA9A1CBD21}" dt="2025-02-17T16:58:56.753" v="3404" actId="47"/>
        <pc:sldMkLst>
          <pc:docMk/>
          <pc:sldMk cId="958987070" sldId="330"/>
        </pc:sldMkLst>
      </pc:sldChg>
      <pc:sldChg chg="del">
        <pc:chgData name="Catherine Copp" userId="ab2310d7-8e38-4270-bea0-e07098d77c7d" providerId="ADAL" clId="{F8598BA5-65F4-4E94-A958-31FA9A1CBD21}" dt="2025-02-09T14:18:24.875" v="296" actId="47"/>
        <pc:sldMkLst>
          <pc:docMk/>
          <pc:sldMk cId="151255644" sldId="331"/>
        </pc:sldMkLst>
      </pc:sldChg>
      <pc:sldChg chg="addSp delSp modSp new mod ord">
        <pc:chgData name="Catherine Copp" userId="ab2310d7-8e38-4270-bea0-e07098d77c7d" providerId="ADAL" clId="{F8598BA5-65F4-4E94-A958-31FA9A1CBD21}" dt="2025-02-26T13:22:27.563" v="5939" actId="1076"/>
        <pc:sldMkLst>
          <pc:docMk/>
          <pc:sldMk cId="2133575179" sldId="331"/>
        </pc:sldMkLst>
        <pc:spChg chg="add mod">
          <ac:chgData name="Catherine Copp" userId="ab2310d7-8e38-4270-bea0-e07098d77c7d" providerId="ADAL" clId="{F8598BA5-65F4-4E94-A958-31FA9A1CBD21}" dt="2025-02-26T13:22:27.563" v="5939" actId="1076"/>
          <ac:spMkLst>
            <pc:docMk/>
            <pc:sldMk cId="2133575179" sldId="331"/>
            <ac:spMk id="3" creationId="{5B8D71EC-C84E-2C90-C829-7F9FB52AD1BC}"/>
          </ac:spMkLst>
        </pc:spChg>
        <pc:picChg chg="add mod modCrop">
          <ac:chgData name="Catherine Copp" userId="ab2310d7-8e38-4270-bea0-e07098d77c7d" providerId="ADAL" clId="{F8598BA5-65F4-4E94-A958-31FA9A1CBD21}" dt="2025-02-18T15:09:07.265" v="3925" actId="1076"/>
          <ac:picMkLst>
            <pc:docMk/>
            <pc:sldMk cId="2133575179" sldId="331"/>
            <ac:picMk id="8" creationId="{5D9DCE72-A9B6-27E5-9E3C-CB74172AB95D}"/>
          </ac:picMkLst>
        </pc:picChg>
        <pc:picChg chg="add mod modCrop">
          <ac:chgData name="Catherine Copp" userId="ab2310d7-8e38-4270-bea0-e07098d77c7d" providerId="ADAL" clId="{F8598BA5-65F4-4E94-A958-31FA9A1CBD21}" dt="2025-02-17T17:09:17.149" v="3469" actId="1076"/>
          <ac:picMkLst>
            <pc:docMk/>
            <pc:sldMk cId="2133575179" sldId="331"/>
            <ac:picMk id="9" creationId="{C885111C-595C-074D-5A47-645D3420CE6E}"/>
          </ac:picMkLst>
        </pc:picChg>
        <pc:picChg chg="add mod modCrop">
          <ac:chgData name="Catherine Copp" userId="ab2310d7-8e38-4270-bea0-e07098d77c7d" providerId="ADAL" clId="{F8598BA5-65F4-4E94-A958-31FA9A1CBD21}" dt="2025-02-18T15:09:10.219" v="3926" actId="1076"/>
          <ac:picMkLst>
            <pc:docMk/>
            <pc:sldMk cId="2133575179" sldId="331"/>
            <ac:picMk id="10" creationId="{358251B4-AF97-BE96-F3F6-C1397F44EFE9}"/>
          </ac:picMkLst>
        </pc:picChg>
        <pc:picChg chg="add mod">
          <ac:chgData name="Catherine Copp" userId="ab2310d7-8e38-4270-bea0-e07098d77c7d" providerId="ADAL" clId="{F8598BA5-65F4-4E94-A958-31FA9A1CBD21}" dt="2025-02-17T17:10:19.955" v="3479" actId="1076"/>
          <ac:picMkLst>
            <pc:docMk/>
            <pc:sldMk cId="2133575179" sldId="331"/>
            <ac:picMk id="11" creationId="{AF4D6973-E5DB-F49F-9640-4ABC686A3400}"/>
          </ac:picMkLst>
        </pc:picChg>
        <pc:picChg chg="add mod modCrop">
          <ac:chgData name="Catherine Copp" userId="ab2310d7-8e38-4270-bea0-e07098d77c7d" providerId="ADAL" clId="{F8598BA5-65F4-4E94-A958-31FA9A1CBD21}" dt="2025-02-17T17:08:58.377" v="3466" actId="732"/>
          <ac:picMkLst>
            <pc:docMk/>
            <pc:sldMk cId="2133575179" sldId="331"/>
            <ac:picMk id="13" creationId="{D98D9BED-4618-751A-A264-0E1152FF2A29}"/>
          </ac:picMkLst>
        </pc:picChg>
      </pc:sldChg>
      <pc:sldChg chg="addSp new del mod ord">
        <pc:chgData name="Catherine Copp" userId="ab2310d7-8e38-4270-bea0-e07098d77c7d" providerId="ADAL" clId="{F8598BA5-65F4-4E94-A958-31FA9A1CBD21}" dt="2025-02-17T16:32:09.329" v="3046" actId="47"/>
        <pc:sldMkLst>
          <pc:docMk/>
          <pc:sldMk cId="3403245726" sldId="332"/>
        </pc:sldMkLst>
      </pc:sldChg>
      <pc:sldChg chg="addSp delSp modSp new del mod ord">
        <pc:chgData name="Catherine Copp" userId="ab2310d7-8e38-4270-bea0-e07098d77c7d" providerId="ADAL" clId="{F8598BA5-65F4-4E94-A958-31FA9A1CBD21}" dt="2025-02-17T16:33:43.207" v="3054" actId="47"/>
        <pc:sldMkLst>
          <pc:docMk/>
          <pc:sldMk cId="1185355465" sldId="333"/>
        </pc:sldMkLst>
      </pc:sldChg>
      <pc:sldChg chg="del">
        <pc:chgData name="Catherine Copp" userId="ab2310d7-8e38-4270-bea0-e07098d77c7d" providerId="ADAL" clId="{F8598BA5-65F4-4E94-A958-31FA9A1CBD21}" dt="2025-02-09T14:18:24.133" v="295" actId="47"/>
        <pc:sldMkLst>
          <pc:docMk/>
          <pc:sldMk cId="4127479882" sldId="333"/>
        </pc:sldMkLst>
      </pc:sldChg>
      <pc:sldChg chg="del">
        <pc:chgData name="Catherine Copp" userId="ab2310d7-8e38-4270-bea0-e07098d77c7d" providerId="ADAL" clId="{F8598BA5-65F4-4E94-A958-31FA9A1CBD21}" dt="2025-02-09T14:18:25.692" v="297" actId="47"/>
        <pc:sldMkLst>
          <pc:docMk/>
          <pc:sldMk cId="2112471924" sldId="334"/>
        </pc:sldMkLst>
      </pc:sldChg>
      <pc:sldChg chg="addSp delSp modSp new del mod ord">
        <pc:chgData name="Catherine Copp" userId="ab2310d7-8e38-4270-bea0-e07098d77c7d" providerId="ADAL" clId="{F8598BA5-65F4-4E94-A958-31FA9A1CBD21}" dt="2025-02-17T16:39:25.107" v="3132" actId="47"/>
        <pc:sldMkLst>
          <pc:docMk/>
          <pc:sldMk cId="4013091582" sldId="334"/>
        </pc:sldMkLst>
      </pc:sldChg>
      <pc:sldChg chg="del">
        <pc:chgData name="Catherine Copp" userId="ab2310d7-8e38-4270-bea0-e07098d77c7d" providerId="ADAL" clId="{F8598BA5-65F4-4E94-A958-31FA9A1CBD21}" dt="2025-02-09T14:18:27.508" v="299" actId="47"/>
        <pc:sldMkLst>
          <pc:docMk/>
          <pc:sldMk cId="1024081542" sldId="335"/>
        </pc:sldMkLst>
      </pc:sldChg>
      <pc:sldChg chg="addSp delSp modSp new del mod ord">
        <pc:chgData name="Catherine Copp" userId="ab2310d7-8e38-4270-bea0-e07098d77c7d" providerId="ADAL" clId="{F8598BA5-65F4-4E94-A958-31FA9A1CBD21}" dt="2025-02-17T16:10:52.256" v="2751" actId="47"/>
        <pc:sldMkLst>
          <pc:docMk/>
          <pc:sldMk cId="4075161763" sldId="335"/>
        </pc:sldMkLst>
      </pc:sldChg>
      <pc:sldChg chg="addSp delSp new del mod">
        <pc:chgData name="Catherine Copp" userId="ab2310d7-8e38-4270-bea0-e07098d77c7d" providerId="ADAL" clId="{F8598BA5-65F4-4E94-A958-31FA9A1CBD21}" dt="2025-02-17T15:52:53.482" v="2483" actId="47"/>
        <pc:sldMkLst>
          <pc:docMk/>
          <pc:sldMk cId="1244825908" sldId="336"/>
        </pc:sldMkLst>
      </pc:sldChg>
      <pc:sldChg chg="del">
        <pc:chgData name="Catherine Copp" userId="ab2310d7-8e38-4270-bea0-e07098d77c7d" providerId="ADAL" clId="{F8598BA5-65F4-4E94-A958-31FA9A1CBD21}" dt="2025-02-09T14:18:26.833" v="298" actId="47"/>
        <pc:sldMkLst>
          <pc:docMk/>
          <pc:sldMk cId="3043841866" sldId="336"/>
        </pc:sldMkLst>
      </pc:sldChg>
      <pc:sldChg chg="del">
        <pc:chgData name="Catherine Copp" userId="ab2310d7-8e38-4270-bea0-e07098d77c7d" providerId="ADAL" clId="{F8598BA5-65F4-4E94-A958-31FA9A1CBD21}" dt="2025-02-09T14:18:28.301" v="300" actId="47"/>
        <pc:sldMkLst>
          <pc:docMk/>
          <pc:sldMk cId="1173503814" sldId="337"/>
        </pc:sldMkLst>
      </pc:sldChg>
      <pc:sldChg chg="addSp delSp new del mod">
        <pc:chgData name="Catherine Copp" userId="ab2310d7-8e38-4270-bea0-e07098d77c7d" providerId="ADAL" clId="{F8598BA5-65F4-4E94-A958-31FA9A1CBD21}" dt="2025-02-17T16:40:59.277" v="3139" actId="47"/>
        <pc:sldMkLst>
          <pc:docMk/>
          <pc:sldMk cId="3873927254" sldId="337"/>
        </pc:sldMkLst>
      </pc:sldChg>
      <pc:sldChg chg="del">
        <pc:chgData name="Catherine Copp" userId="ab2310d7-8e38-4270-bea0-e07098d77c7d" providerId="ADAL" clId="{F8598BA5-65F4-4E94-A958-31FA9A1CBD21}" dt="2025-02-09T14:18:28.978" v="301" actId="47"/>
        <pc:sldMkLst>
          <pc:docMk/>
          <pc:sldMk cId="668256613" sldId="338"/>
        </pc:sldMkLst>
      </pc:sldChg>
      <pc:sldChg chg="addSp delSp modSp new del mod">
        <pc:chgData name="Catherine Copp" userId="ab2310d7-8e38-4270-bea0-e07098d77c7d" providerId="ADAL" clId="{F8598BA5-65F4-4E94-A958-31FA9A1CBD21}" dt="2025-02-17T16:53:10.216" v="3286" actId="47"/>
        <pc:sldMkLst>
          <pc:docMk/>
          <pc:sldMk cId="1938444151" sldId="338"/>
        </pc:sldMkLst>
      </pc:sldChg>
      <pc:sldChg chg="addSp delSp modSp new del mod">
        <pc:chgData name="Catherine Copp" userId="ab2310d7-8e38-4270-bea0-e07098d77c7d" providerId="ADAL" clId="{F8598BA5-65F4-4E94-A958-31FA9A1CBD21}" dt="2025-02-17T16:55:48.720" v="3360" actId="47"/>
        <pc:sldMkLst>
          <pc:docMk/>
          <pc:sldMk cId="1346011184" sldId="339"/>
        </pc:sldMkLst>
      </pc:sldChg>
      <pc:sldChg chg="del">
        <pc:chgData name="Catherine Copp" userId="ab2310d7-8e38-4270-bea0-e07098d77c7d" providerId="ADAL" clId="{F8598BA5-65F4-4E94-A958-31FA9A1CBD21}" dt="2025-02-09T14:18:31.086" v="302" actId="47"/>
        <pc:sldMkLst>
          <pc:docMk/>
          <pc:sldMk cId="2035240135" sldId="339"/>
        </pc:sldMkLst>
      </pc:sldChg>
      <pc:sldChg chg="addSp delSp modSp new mod modNotesTx">
        <pc:chgData name="Catherine Copp" userId="ab2310d7-8e38-4270-bea0-e07098d77c7d" providerId="ADAL" clId="{F8598BA5-65F4-4E94-A958-31FA9A1CBD21}" dt="2025-02-26T11:35:10.904" v="4641" actId="20577"/>
        <pc:sldMkLst>
          <pc:docMk/>
          <pc:sldMk cId="3526875340" sldId="340"/>
        </pc:sldMkLst>
        <pc:spChg chg="mod">
          <ac:chgData name="Catherine Copp" userId="ab2310d7-8e38-4270-bea0-e07098d77c7d" providerId="ADAL" clId="{F8598BA5-65F4-4E94-A958-31FA9A1CBD21}" dt="2025-02-17T12:15:19.934" v="1304" actId="1076"/>
          <ac:spMkLst>
            <pc:docMk/>
            <pc:sldMk cId="3526875340" sldId="340"/>
            <ac:spMk id="2" creationId="{248C33D7-1B30-9D4B-B36C-7B3A3285E5A8}"/>
          </ac:spMkLst>
        </pc:spChg>
        <pc:spChg chg="mod">
          <ac:chgData name="Catherine Copp" userId="ab2310d7-8e38-4270-bea0-e07098d77c7d" providerId="ADAL" clId="{F8598BA5-65F4-4E94-A958-31FA9A1CBD21}" dt="2025-02-17T12:15:22.867" v="1305" actId="1076"/>
          <ac:spMkLst>
            <pc:docMk/>
            <pc:sldMk cId="3526875340" sldId="340"/>
            <ac:spMk id="3" creationId="{9B1DCB3C-04A3-68E6-5978-F8EA53B42FBD}"/>
          </ac:spMkLst>
        </pc:spChg>
        <pc:graphicFrameChg chg="add mod modGraphic">
          <ac:chgData name="Catherine Copp" userId="ab2310d7-8e38-4270-bea0-e07098d77c7d" providerId="ADAL" clId="{F8598BA5-65F4-4E94-A958-31FA9A1CBD21}" dt="2025-02-18T10:50:27.840" v="3723" actId="20577"/>
          <ac:graphicFrameMkLst>
            <pc:docMk/>
            <pc:sldMk cId="3526875340" sldId="340"/>
            <ac:graphicFrameMk id="7" creationId="{265ED06F-5B3D-AAAE-E0D7-EE473A711511}"/>
          </ac:graphicFrameMkLst>
        </pc:graphicFrameChg>
      </pc:sldChg>
      <pc:sldChg chg="del">
        <pc:chgData name="Catherine Copp" userId="ab2310d7-8e38-4270-bea0-e07098d77c7d" providerId="ADAL" clId="{F8598BA5-65F4-4E94-A958-31FA9A1CBD21}" dt="2025-02-09T14:18:31.835" v="303" actId="47"/>
        <pc:sldMkLst>
          <pc:docMk/>
          <pc:sldMk cId="3721650309" sldId="340"/>
        </pc:sldMkLst>
      </pc:sldChg>
      <pc:sldChg chg="del">
        <pc:chgData name="Catherine Copp" userId="ab2310d7-8e38-4270-bea0-e07098d77c7d" providerId="ADAL" clId="{F8598BA5-65F4-4E94-A958-31FA9A1CBD21}" dt="2025-02-09T14:18:32.996" v="304" actId="47"/>
        <pc:sldMkLst>
          <pc:docMk/>
          <pc:sldMk cId="1077858151" sldId="341"/>
        </pc:sldMkLst>
      </pc:sldChg>
      <pc:sldChg chg="delSp modSp new mod">
        <pc:chgData name="Catherine Copp" userId="ab2310d7-8e38-4270-bea0-e07098d77c7d" providerId="ADAL" clId="{F8598BA5-65F4-4E94-A958-31FA9A1CBD21}" dt="2025-02-18T10:50:42.818" v="3725" actId="5793"/>
        <pc:sldMkLst>
          <pc:docMk/>
          <pc:sldMk cId="4232596676" sldId="341"/>
        </pc:sldMkLst>
        <pc:spChg chg="mod">
          <ac:chgData name="Catherine Copp" userId="ab2310d7-8e38-4270-bea0-e07098d77c7d" providerId="ADAL" clId="{F8598BA5-65F4-4E94-A958-31FA9A1CBD21}" dt="2025-02-17T14:59:24.487" v="1750" actId="20577"/>
          <ac:spMkLst>
            <pc:docMk/>
            <pc:sldMk cId="4232596676" sldId="341"/>
            <ac:spMk id="2" creationId="{FAE42F9E-F3A3-E96D-7AA2-C8BE21972456}"/>
          </ac:spMkLst>
        </pc:spChg>
        <pc:spChg chg="mod">
          <ac:chgData name="Catherine Copp" userId="ab2310d7-8e38-4270-bea0-e07098d77c7d" providerId="ADAL" clId="{F8598BA5-65F4-4E94-A958-31FA9A1CBD21}" dt="2025-02-18T10:50:42.818" v="3725" actId="5793"/>
          <ac:spMkLst>
            <pc:docMk/>
            <pc:sldMk cId="4232596676" sldId="341"/>
            <ac:spMk id="3" creationId="{AB433574-1BAA-A049-CDBB-566B5AE5F635}"/>
          </ac:spMkLst>
        </pc:spChg>
      </pc:sldChg>
      <pc:sldChg chg="del">
        <pc:chgData name="Catherine Copp" userId="ab2310d7-8e38-4270-bea0-e07098d77c7d" providerId="ADAL" clId="{F8598BA5-65F4-4E94-A958-31FA9A1CBD21}" dt="2025-02-09T14:18:20.388" v="291" actId="47"/>
        <pc:sldMkLst>
          <pc:docMk/>
          <pc:sldMk cId="3750664268" sldId="342"/>
        </pc:sldMkLst>
      </pc:sldChg>
      <pc:sldChg chg="delSp modSp mod">
        <pc:chgData name="Catherine Copp" userId="ab2310d7-8e38-4270-bea0-e07098d77c7d" providerId="ADAL" clId="{F8598BA5-65F4-4E94-A958-31FA9A1CBD21}" dt="2025-02-18T10:51:06.418" v="3729" actId="5793"/>
        <pc:sldMkLst>
          <pc:docMk/>
          <pc:sldMk cId="3954532901" sldId="342"/>
        </pc:sldMkLst>
        <pc:spChg chg="mod">
          <ac:chgData name="Catherine Copp" userId="ab2310d7-8e38-4270-bea0-e07098d77c7d" providerId="ADAL" clId="{F8598BA5-65F4-4E94-A958-31FA9A1CBD21}" dt="2025-02-17T15:06:41.281" v="1879" actId="20577"/>
          <ac:spMkLst>
            <pc:docMk/>
            <pc:sldMk cId="3954532901" sldId="342"/>
            <ac:spMk id="2" creationId="{537D1F82-7DAE-A584-B81E-16451284E5CD}"/>
          </ac:spMkLst>
        </pc:spChg>
        <pc:spChg chg="mod">
          <ac:chgData name="Catherine Copp" userId="ab2310d7-8e38-4270-bea0-e07098d77c7d" providerId="ADAL" clId="{F8598BA5-65F4-4E94-A958-31FA9A1CBD21}" dt="2025-02-18T10:51:06.418" v="3729" actId="5793"/>
          <ac:spMkLst>
            <pc:docMk/>
            <pc:sldMk cId="3954532901" sldId="342"/>
            <ac:spMk id="3" creationId="{D30F7511-C7ED-BE82-2368-699AE9EC13A0}"/>
          </ac:spMkLst>
        </pc:spChg>
        <pc:spChg chg="mod">
          <ac:chgData name="Catherine Copp" userId="ab2310d7-8e38-4270-bea0-e07098d77c7d" providerId="ADAL" clId="{F8598BA5-65F4-4E94-A958-31FA9A1CBD21}" dt="2025-02-17T16:37:40.175" v="3114" actId="20577"/>
          <ac:spMkLst>
            <pc:docMk/>
            <pc:sldMk cId="3954532901" sldId="342"/>
            <ac:spMk id="6" creationId="{E32614C5-6B78-A4BA-E02A-25F4BBA22F70}"/>
          </ac:spMkLst>
        </pc:spChg>
      </pc:sldChg>
      <pc:sldChg chg="delSp modSp mod">
        <pc:chgData name="Catherine Copp" userId="ab2310d7-8e38-4270-bea0-e07098d77c7d" providerId="ADAL" clId="{F8598BA5-65F4-4E94-A958-31FA9A1CBD21}" dt="2025-02-26T11:41:27.100" v="4695" actId="20577"/>
        <pc:sldMkLst>
          <pc:docMk/>
          <pc:sldMk cId="3124983920" sldId="343"/>
        </pc:sldMkLst>
        <pc:spChg chg="mod">
          <ac:chgData name="Catherine Copp" userId="ab2310d7-8e38-4270-bea0-e07098d77c7d" providerId="ADAL" clId="{F8598BA5-65F4-4E94-A958-31FA9A1CBD21}" dt="2025-02-17T15:09:09.250" v="1919" actId="20577"/>
          <ac:spMkLst>
            <pc:docMk/>
            <pc:sldMk cId="3124983920" sldId="343"/>
            <ac:spMk id="2" creationId="{08BE62A7-3B8C-A7A7-EDBE-3807BA2C5AE0}"/>
          </ac:spMkLst>
        </pc:spChg>
        <pc:spChg chg="mod">
          <ac:chgData name="Catherine Copp" userId="ab2310d7-8e38-4270-bea0-e07098d77c7d" providerId="ADAL" clId="{F8598BA5-65F4-4E94-A958-31FA9A1CBD21}" dt="2025-02-26T11:41:27.100" v="4695" actId="20577"/>
          <ac:spMkLst>
            <pc:docMk/>
            <pc:sldMk cId="3124983920" sldId="343"/>
            <ac:spMk id="3" creationId="{D94EE8C9-5079-5B22-CCFE-BEF39365DAD5}"/>
          </ac:spMkLst>
        </pc:spChg>
      </pc:sldChg>
      <pc:sldChg chg="addSp delSp modSp mod modNotesTx">
        <pc:chgData name="Catherine Copp" userId="ab2310d7-8e38-4270-bea0-e07098d77c7d" providerId="ADAL" clId="{F8598BA5-65F4-4E94-A958-31FA9A1CBD21}" dt="2025-02-26T11:44:34.226" v="4875"/>
        <pc:sldMkLst>
          <pc:docMk/>
          <pc:sldMk cId="273904571" sldId="344"/>
        </pc:sldMkLst>
        <pc:spChg chg="mod">
          <ac:chgData name="Catherine Copp" userId="ab2310d7-8e38-4270-bea0-e07098d77c7d" providerId="ADAL" clId="{F8598BA5-65F4-4E94-A958-31FA9A1CBD21}" dt="2025-02-17T15:40:14.681" v="2251" actId="20577"/>
          <ac:spMkLst>
            <pc:docMk/>
            <pc:sldMk cId="273904571" sldId="344"/>
            <ac:spMk id="2" creationId="{9F1DB972-4A34-4D11-685D-1874033081F5}"/>
          </ac:spMkLst>
        </pc:spChg>
        <pc:spChg chg="mod">
          <ac:chgData name="Catherine Copp" userId="ab2310d7-8e38-4270-bea0-e07098d77c7d" providerId="ADAL" clId="{F8598BA5-65F4-4E94-A958-31FA9A1CBD21}" dt="2025-02-18T10:51:31.307" v="3731" actId="20577"/>
          <ac:spMkLst>
            <pc:docMk/>
            <pc:sldMk cId="273904571" sldId="344"/>
            <ac:spMk id="3" creationId="{B3FE103A-F111-7800-12F8-D6766AB79013}"/>
          </ac:spMkLst>
        </pc:spChg>
        <pc:picChg chg="add mod modCrop">
          <ac:chgData name="Catherine Copp" userId="ab2310d7-8e38-4270-bea0-e07098d77c7d" providerId="ADAL" clId="{F8598BA5-65F4-4E94-A958-31FA9A1CBD21}" dt="2025-02-17T16:10:00.758" v="2750" actId="1076"/>
          <ac:picMkLst>
            <pc:docMk/>
            <pc:sldMk cId="273904571" sldId="344"/>
            <ac:picMk id="7" creationId="{F1FADC45-8FFB-FB71-65AC-DBF46E0C1750}"/>
          </ac:picMkLst>
        </pc:picChg>
        <pc:picChg chg="add mod modCrop">
          <ac:chgData name="Catherine Copp" userId="ab2310d7-8e38-4270-bea0-e07098d77c7d" providerId="ADAL" clId="{F8598BA5-65F4-4E94-A958-31FA9A1CBD21}" dt="2025-02-26T11:44:34.226" v="4875"/>
          <ac:picMkLst>
            <pc:docMk/>
            <pc:sldMk cId="273904571" sldId="344"/>
            <ac:picMk id="8" creationId="{F4625EFA-D7E4-E024-7BF6-91BB43016F4C}"/>
          </ac:picMkLst>
        </pc:picChg>
        <pc:picChg chg="add mod modCrop">
          <ac:chgData name="Catherine Copp" userId="ab2310d7-8e38-4270-bea0-e07098d77c7d" providerId="ADAL" clId="{F8598BA5-65F4-4E94-A958-31FA9A1CBD21}" dt="2025-02-17T16:09:55.882" v="2749" actId="1076"/>
          <ac:picMkLst>
            <pc:docMk/>
            <pc:sldMk cId="273904571" sldId="344"/>
            <ac:picMk id="9" creationId="{F72A34AB-A40E-19D4-24C9-07AEE269A1BF}"/>
          </ac:picMkLst>
        </pc:picChg>
      </pc:sldChg>
      <pc:sldChg chg="addSp delSp modSp new mod modNotesTx">
        <pc:chgData name="Catherine Copp" userId="ab2310d7-8e38-4270-bea0-e07098d77c7d" providerId="ADAL" clId="{F8598BA5-65F4-4E94-A958-31FA9A1CBD21}" dt="2025-02-26T12:07:41.213" v="5634" actId="20577"/>
        <pc:sldMkLst>
          <pc:docMk/>
          <pc:sldMk cId="887916712" sldId="345"/>
        </pc:sldMkLst>
        <pc:spChg chg="mod">
          <ac:chgData name="Catherine Copp" userId="ab2310d7-8e38-4270-bea0-e07098d77c7d" providerId="ADAL" clId="{F8598BA5-65F4-4E94-A958-31FA9A1CBD21}" dt="2025-02-18T10:52:50.994" v="3736" actId="20577"/>
          <ac:spMkLst>
            <pc:docMk/>
            <pc:sldMk cId="887916712" sldId="345"/>
            <ac:spMk id="2" creationId="{CE54676A-FCAC-3E4A-71F4-05A7A2E3D335}"/>
          </ac:spMkLst>
        </pc:spChg>
        <pc:spChg chg="add mod">
          <ac:chgData name="Catherine Copp" userId="ab2310d7-8e38-4270-bea0-e07098d77c7d" providerId="ADAL" clId="{F8598BA5-65F4-4E94-A958-31FA9A1CBD21}" dt="2025-02-26T12:06:29.288" v="5618" actId="20577"/>
          <ac:spMkLst>
            <pc:docMk/>
            <pc:sldMk cId="887916712" sldId="345"/>
            <ac:spMk id="4" creationId="{FE151193-5828-FAAE-FE53-D2F4A0D848F5}"/>
          </ac:spMkLst>
        </pc:spChg>
        <pc:picChg chg="add mod ord modCrop">
          <ac:chgData name="Catherine Copp" userId="ab2310d7-8e38-4270-bea0-e07098d77c7d" providerId="ADAL" clId="{F8598BA5-65F4-4E94-A958-31FA9A1CBD21}" dt="2025-02-17T16:12:48.229" v="2781" actId="1076"/>
          <ac:picMkLst>
            <pc:docMk/>
            <pc:sldMk cId="887916712" sldId="345"/>
            <ac:picMk id="8" creationId="{DAF90B9E-9839-C32A-28E6-AD8BF29235DA}"/>
          </ac:picMkLst>
        </pc:picChg>
        <pc:picChg chg="add mod modCrop">
          <ac:chgData name="Catherine Copp" userId="ab2310d7-8e38-4270-bea0-e07098d77c7d" providerId="ADAL" clId="{F8598BA5-65F4-4E94-A958-31FA9A1CBD21}" dt="2025-02-18T12:23:33.839" v="3774" actId="14100"/>
          <ac:picMkLst>
            <pc:docMk/>
            <pc:sldMk cId="887916712" sldId="345"/>
            <ac:picMk id="10" creationId="{FB84D41D-7AAC-8C06-ADB8-667EE7336BFF}"/>
          </ac:picMkLst>
        </pc:picChg>
      </pc:sldChg>
      <pc:sldChg chg="addSp delSp modSp new mod">
        <pc:chgData name="Catherine Copp" userId="ab2310d7-8e38-4270-bea0-e07098d77c7d" providerId="ADAL" clId="{F8598BA5-65F4-4E94-A958-31FA9A1CBD21}" dt="2025-02-26T12:09:05.218" v="5638" actId="20577"/>
        <pc:sldMkLst>
          <pc:docMk/>
          <pc:sldMk cId="1168191473" sldId="346"/>
        </pc:sldMkLst>
        <pc:spChg chg="mod">
          <ac:chgData name="Catherine Copp" userId="ab2310d7-8e38-4270-bea0-e07098d77c7d" providerId="ADAL" clId="{F8598BA5-65F4-4E94-A958-31FA9A1CBD21}" dt="2025-02-17T16:27:08.588" v="2974" actId="1076"/>
          <ac:spMkLst>
            <pc:docMk/>
            <pc:sldMk cId="1168191473" sldId="346"/>
            <ac:spMk id="2" creationId="{36DCC2C8-D157-3DF3-8476-8AC582EDD224}"/>
          </ac:spMkLst>
        </pc:spChg>
        <pc:spChg chg="add mod">
          <ac:chgData name="Catherine Copp" userId="ab2310d7-8e38-4270-bea0-e07098d77c7d" providerId="ADAL" clId="{F8598BA5-65F4-4E94-A958-31FA9A1CBD21}" dt="2025-02-26T12:09:05.218" v="5638" actId="20577"/>
          <ac:spMkLst>
            <pc:docMk/>
            <pc:sldMk cId="1168191473" sldId="346"/>
            <ac:spMk id="4" creationId="{3BDD5834-3E56-E9B0-B17D-FFFD054CF327}"/>
          </ac:spMkLst>
        </pc:spChg>
        <pc:picChg chg="add mod modCrop">
          <ac:chgData name="Catherine Copp" userId="ab2310d7-8e38-4270-bea0-e07098d77c7d" providerId="ADAL" clId="{F8598BA5-65F4-4E94-A958-31FA9A1CBD21}" dt="2025-02-17T16:29:21.182" v="2997" actId="732"/>
          <ac:picMkLst>
            <pc:docMk/>
            <pc:sldMk cId="1168191473" sldId="346"/>
            <ac:picMk id="7" creationId="{DBB88933-2F92-387C-B9EF-07932583419C}"/>
          </ac:picMkLst>
        </pc:picChg>
        <pc:picChg chg="add mod modCrop">
          <ac:chgData name="Catherine Copp" userId="ab2310d7-8e38-4270-bea0-e07098d77c7d" providerId="ADAL" clId="{F8598BA5-65F4-4E94-A958-31FA9A1CBD21}" dt="2025-02-17T16:30:09.886" v="3006" actId="1076"/>
          <ac:picMkLst>
            <pc:docMk/>
            <pc:sldMk cId="1168191473" sldId="346"/>
            <ac:picMk id="8" creationId="{2ABF0F4A-667D-8BAC-A831-84A212E182C5}"/>
          </ac:picMkLst>
        </pc:picChg>
        <pc:picChg chg="add mod">
          <ac:chgData name="Catherine Copp" userId="ab2310d7-8e38-4270-bea0-e07098d77c7d" providerId="ADAL" clId="{F8598BA5-65F4-4E94-A958-31FA9A1CBD21}" dt="2025-02-17T16:30:03.990" v="3005" actId="1076"/>
          <ac:picMkLst>
            <pc:docMk/>
            <pc:sldMk cId="1168191473" sldId="346"/>
            <ac:picMk id="9" creationId="{5802C08F-064B-4C2A-C166-0014B04735BA}"/>
          </ac:picMkLst>
        </pc:picChg>
      </pc:sldChg>
      <pc:sldChg chg="addSp delSp modSp new mod modNotesTx">
        <pc:chgData name="Catherine Copp" userId="ab2310d7-8e38-4270-bea0-e07098d77c7d" providerId="ADAL" clId="{F8598BA5-65F4-4E94-A958-31FA9A1CBD21}" dt="2025-02-26T11:51:36.173" v="5613" actId="20577"/>
        <pc:sldMkLst>
          <pc:docMk/>
          <pc:sldMk cId="145153095" sldId="347"/>
        </pc:sldMkLst>
        <pc:spChg chg="mod">
          <ac:chgData name="Catherine Copp" userId="ab2310d7-8e38-4270-bea0-e07098d77c7d" providerId="ADAL" clId="{F8598BA5-65F4-4E94-A958-31FA9A1CBD21}" dt="2025-02-18T10:55:01.048" v="3751" actId="20577"/>
          <ac:spMkLst>
            <pc:docMk/>
            <pc:sldMk cId="145153095" sldId="347"/>
            <ac:spMk id="2" creationId="{FB063948-FE46-BA67-E7A0-23189DCDD9D7}"/>
          </ac:spMkLst>
        </pc:spChg>
        <pc:spChg chg="add mod">
          <ac:chgData name="Catherine Copp" userId="ab2310d7-8e38-4270-bea0-e07098d77c7d" providerId="ADAL" clId="{F8598BA5-65F4-4E94-A958-31FA9A1CBD21}" dt="2025-02-26T11:47:32.281" v="4964" actId="20577"/>
          <ac:spMkLst>
            <pc:docMk/>
            <pc:sldMk cId="145153095" sldId="347"/>
            <ac:spMk id="4" creationId="{891BB111-E3A1-767A-8F23-0ABAA091AD9D}"/>
          </ac:spMkLst>
        </pc:spChg>
        <pc:spChg chg="add mod">
          <ac:chgData name="Catherine Copp" userId="ab2310d7-8e38-4270-bea0-e07098d77c7d" providerId="ADAL" clId="{F8598BA5-65F4-4E94-A958-31FA9A1CBD21}" dt="2025-02-17T16:24:16.427" v="2940" actId="1076"/>
          <ac:spMkLst>
            <pc:docMk/>
            <pc:sldMk cId="145153095" sldId="347"/>
            <ac:spMk id="10" creationId="{42D877C3-0302-87F4-7E24-543197C9350B}"/>
          </ac:spMkLst>
        </pc:spChg>
        <pc:picChg chg="add mod ord modCrop">
          <ac:chgData name="Catherine Copp" userId="ab2310d7-8e38-4270-bea0-e07098d77c7d" providerId="ADAL" clId="{F8598BA5-65F4-4E94-A958-31FA9A1CBD21}" dt="2025-02-17T16:24:09.159" v="2939" actId="14100"/>
          <ac:picMkLst>
            <pc:docMk/>
            <pc:sldMk cId="145153095" sldId="347"/>
            <ac:picMk id="8" creationId="{632EDF0A-7018-6837-0C91-5A681E6ECDDF}"/>
          </ac:picMkLst>
        </pc:picChg>
        <pc:picChg chg="add mod modCrop">
          <ac:chgData name="Catherine Copp" userId="ab2310d7-8e38-4270-bea0-e07098d77c7d" providerId="ADAL" clId="{F8598BA5-65F4-4E94-A958-31FA9A1CBD21}" dt="2025-02-17T16:25:15.090" v="2949" actId="14100"/>
          <ac:picMkLst>
            <pc:docMk/>
            <pc:sldMk cId="145153095" sldId="347"/>
            <ac:picMk id="12" creationId="{A1B76FA4-C33F-A50B-5CFB-1835DB705195}"/>
          </ac:picMkLst>
        </pc:picChg>
      </pc:sldChg>
      <pc:sldChg chg="addSp delSp modSp mod modNotesTx">
        <pc:chgData name="Catherine Copp" userId="ab2310d7-8e38-4270-bea0-e07098d77c7d" providerId="ADAL" clId="{F8598BA5-65F4-4E94-A958-31FA9A1CBD21}" dt="2025-02-26T12:14:32.400" v="5665" actId="14100"/>
        <pc:sldMkLst>
          <pc:docMk/>
          <pc:sldMk cId="1707469326" sldId="348"/>
        </pc:sldMkLst>
        <pc:spChg chg="mod">
          <ac:chgData name="Catherine Copp" userId="ab2310d7-8e38-4270-bea0-e07098d77c7d" providerId="ADAL" clId="{F8598BA5-65F4-4E94-A958-31FA9A1CBD21}" dt="2025-02-26T12:11:32.704" v="5648" actId="20577"/>
          <ac:spMkLst>
            <pc:docMk/>
            <pc:sldMk cId="1707469326" sldId="348"/>
            <ac:spMk id="2" creationId="{F9F7FBDC-14E9-5069-BB9D-05E2F29E26FD}"/>
          </ac:spMkLst>
        </pc:spChg>
        <pc:spChg chg="add mod">
          <ac:chgData name="Catherine Copp" userId="ab2310d7-8e38-4270-bea0-e07098d77c7d" providerId="ADAL" clId="{F8598BA5-65F4-4E94-A958-31FA9A1CBD21}" dt="2025-02-26T12:14:32.400" v="5665" actId="14100"/>
          <ac:spMkLst>
            <pc:docMk/>
            <pc:sldMk cId="1707469326" sldId="348"/>
            <ac:spMk id="4" creationId="{B5629FCA-9A0D-68B2-A0A6-89DA41411111}"/>
          </ac:spMkLst>
        </pc:spChg>
        <pc:spChg chg="add mod">
          <ac:chgData name="Catherine Copp" userId="ab2310d7-8e38-4270-bea0-e07098d77c7d" providerId="ADAL" clId="{F8598BA5-65F4-4E94-A958-31FA9A1CBD21}" dt="2025-02-26T12:14:13.470" v="5663" actId="14100"/>
          <ac:spMkLst>
            <pc:docMk/>
            <pc:sldMk cId="1707469326" sldId="348"/>
            <ac:spMk id="7" creationId="{A3DB8EE0-EB71-0CE9-385E-D6941070D004}"/>
          </ac:spMkLst>
        </pc:spChg>
        <pc:picChg chg="add mod">
          <ac:chgData name="Catherine Copp" userId="ab2310d7-8e38-4270-bea0-e07098d77c7d" providerId="ADAL" clId="{F8598BA5-65F4-4E94-A958-31FA9A1CBD21}" dt="2025-02-26T12:11:52.048" v="5652" actId="1076"/>
          <ac:picMkLst>
            <pc:docMk/>
            <pc:sldMk cId="1707469326" sldId="348"/>
            <ac:picMk id="6" creationId="{0818FF66-84FE-DA2C-B980-FB4B51DF6905}"/>
          </ac:picMkLst>
        </pc:picChg>
        <pc:picChg chg="add mod modCrop">
          <ac:chgData name="Catherine Copp" userId="ab2310d7-8e38-4270-bea0-e07098d77c7d" providerId="ADAL" clId="{F8598BA5-65F4-4E94-A958-31FA9A1CBD21}" dt="2025-02-26T12:13:33.705" v="5658" actId="14100"/>
          <ac:picMkLst>
            <pc:docMk/>
            <pc:sldMk cId="1707469326" sldId="348"/>
            <ac:picMk id="10" creationId="{4FAEEFDC-ED6C-39A4-4306-5256AB6C9D41}"/>
          </ac:picMkLst>
        </pc:picChg>
        <pc:picChg chg="add mod">
          <ac:chgData name="Catherine Copp" userId="ab2310d7-8e38-4270-bea0-e07098d77c7d" providerId="ADAL" clId="{F8598BA5-65F4-4E94-A958-31FA9A1CBD21}" dt="2025-02-17T16:45:22.320" v="3194" actId="1076"/>
          <ac:picMkLst>
            <pc:docMk/>
            <pc:sldMk cId="1707469326" sldId="348"/>
            <ac:picMk id="11" creationId="{8860A348-5128-11B2-6FF9-180DE58A7066}"/>
          </ac:picMkLst>
        </pc:picChg>
        <pc:picChg chg="add mod modCrop">
          <ac:chgData name="Catherine Copp" userId="ab2310d7-8e38-4270-bea0-e07098d77c7d" providerId="ADAL" clId="{F8598BA5-65F4-4E94-A958-31FA9A1CBD21}" dt="2025-02-26T12:11:45.261" v="5650" actId="1076"/>
          <ac:picMkLst>
            <pc:docMk/>
            <pc:sldMk cId="1707469326" sldId="348"/>
            <ac:picMk id="12" creationId="{697D4BF5-956E-AC4C-FE5E-2D7A5BBF7815}"/>
          </ac:picMkLst>
        </pc:picChg>
      </pc:sldChg>
      <pc:sldChg chg="addSp delSp modSp new mod">
        <pc:chgData name="Catherine Copp" userId="ab2310d7-8e38-4270-bea0-e07098d77c7d" providerId="ADAL" clId="{F8598BA5-65F4-4E94-A958-31FA9A1CBD21}" dt="2025-02-26T12:22:41.855" v="5896" actId="1076"/>
        <pc:sldMkLst>
          <pc:docMk/>
          <pc:sldMk cId="3756453794" sldId="349"/>
        </pc:sldMkLst>
        <pc:spChg chg="mod">
          <ac:chgData name="Catherine Copp" userId="ab2310d7-8e38-4270-bea0-e07098d77c7d" providerId="ADAL" clId="{F8598BA5-65F4-4E94-A958-31FA9A1CBD21}" dt="2025-02-18T14:08:17.478" v="3874" actId="20577"/>
          <ac:spMkLst>
            <pc:docMk/>
            <pc:sldMk cId="3756453794" sldId="349"/>
            <ac:spMk id="2" creationId="{8E777DA2-06CC-1A75-B99E-71E6C72B5D71}"/>
          </ac:spMkLst>
        </pc:spChg>
        <pc:spChg chg="add mod">
          <ac:chgData name="Catherine Copp" userId="ab2310d7-8e38-4270-bea0-e07098d77c7d" providerId="ADAL" clId="{F8598BA5-65F4-4E94-A958-31FA9A1CBD21}" dt="2025-02-26T12:22:41.855" v="5896" actId="1076"/>
          <ac:spMkLst>
            <pc:docMk/>
            <pc:sldMk cId="3756453794" sldId="349"/>
            <ac:spMk id="4" creationId="{B299EBBD-FF8D-1319-AD44-CFFA638C9FF7}"/>
          </ac:spMkLst>
        </pc:spChg>
        <pc:spChg chg="add mod">
          <ac:chgData name="Catherine Copp" userId="ab2310d7-8e38-4270-bea0-e07098d77c7d" providerId="ADAL" clId="{F8598BA5-65F4-4E94-A958-31FA9A1CBD21}" dt="2025-02-26T12:22:35.225" v="5895" actId="1076"/>
          <ac:spMkLst>
            <pc:docMk/>
            <pc:sldMk cId="3756453794" sldId="349"/>
            <ac:spMk id="6" creationId="{C1283E14-7DEB-FF33-E573-3AAD82B16ED2}"/>
          </ac:spMkLst>
        </pc:spChg>
        <pc:picChg chg="add mod ord modCrop">
          <ac:chgData name="Catherine Copp" userId="ab2310d7-8e38-4270-bea0-e07098d77c7d" providerId="ADAL" clId="{F8598BA5-65F4-4E94-A958-31FA9A1CBD21}" dt="2025-02-26T12:21:45.862" v="5886" actId="1076"/>
          <ac:picMkLst>
            <pc:docMk/>
            <pc:sldMk cId="3756453794" sldId="349"/>
            <ac:picMk id="8" creationId="{54B3F9A2-7B42-3CD4-B989-D2B05BE2F963}"/>
          </ac:picMkLst>
        </pc:picChg>
        <pc:picChg chg="add mod modCrop">
          <ac:chgData name="Catherine Copp" userId="ab2310d7-8e38-4270-bea0-e07098d77c7d" providerId="ADAL" clId="{F8598BA5-65F4-4E94-A958-31FA9A1CBD21}" dt="2025-02-26T12:22:06.126" v="5890" actId="1076"/>
          <ac:picMkLst>
            <pc:docMk/>
            <pc:sldMk cId="3756453794" sldId="349"/>
            <ac:picMk id="12" creationId="{E1F1FF53-E4B4-31A4-9B5E-276E1A93CBC2}"/>
          </ac:picMkLst>
        </pc:picChg>
        <pc:picChg chg="add mod modCrop">
          <ac:chgData name="Catherine Copp" userId="ab2310d7-8e38-4270-bea0-e07098d77c7d" providerId="ADAL" clId="{F8598BA5-65F4-4E94-A958-31FA9A1CBD21}" dt="2025-02-26T12:21:53.411" v="5888" actId="1076"/>
          <ac:picMkLst>
            <pc:docMk/>
            <pc:sldMk cId="3756453794" sldId="349"/>
            <ac:picMk id="14" creationId="{E3EE0155-4A29-919C-C1F9-528BE3B8114D}"/>
          </ac:picMkLst>
        </pc:picChg>
        <pc:picChg chg="add mod modCrop">
          <ac:chgData name="Catherine Copp" userId="ab2310d7-8e38-4270-bea0-e07098d77c7d" providerId="ADAL" clId="{F8598BA5-65F4-4E94-A958-31FA9A1CBD21}" dt="2025-02-26T12:21:35.743" v="5883" actId="1076"/>
          <ac:picMkLst>
            <pc:docMk/>
            <pc:sldMk cId="3756453794" sldId="349"/>
            <ac:picMk id="16" creationId="{F2C1269B-DB24-13A3-F016-E9520408CC5E}"/>
          </ac:picMkLst>
        </pc:picChg>
      </pc:sldChg>
      <pc:sldChg chg="addSp delSp modSp new mod">
        <pc:chgData name="Catherine Copp" userId="ab2310d7-8e38-4270-bea0-e07098d77c7d" providerId="ADAL" clId="{F8598BA5-65F4-4E94-A958-31FA9A1CBD21}" dt="2025-02-26T12:24:53.961" v="5933" actId="1076"/>
        <pc:sldMkLst>
          <pc:docMk/>
          <pc:sldMk cId="2578197108" sldId="350"/>
        </pc:sldMkLst>
        <pc:spChg chg="mod">
          <ac:chgData name="Catherine Copp" userId="ab2310d7-8e38-4270-bea0-e07098d77c7d" providerId="ADAL" clId="{F8598BA5-65F4-4E94-A958-31FA9A1CBD21}" dt="2025-02-17T16:53:35.247" v="3292" actId="1076"/>
          <ac:spMkLst>
            <pc:docMk/>
            <pc:sldMk cId="2578197108" sldId="350"/>
            <ac:spMk id="2" creationId="{F3F36221-4222-51F6-F813-028F05100BBC}"/>
          </ac:spMkLst>
        </pc:spChg>
        <pc:spChg chg="add mod">
          <ac:chgData name="Catherine Copp" userId="ab2310d7-8e38-4270-bea0-e07098d77c7d" providerId="ADAL" clId="{F8598BA5-65F4-4E94-A958-31FA9A1CBD21}" dt="2025-02-26T12:24:53.961" v="5933" actId="1076"/>
          <ac:spMkLst>
            <pc:docMk/>
            <pc:sldMk cId="2578197108" sldId="350"/>
            <ac:spMk id="3" creationId="{A6023DDE-B290-6505-42E3-ABD8D5BE1E23}"/>
          </ac:spMkLst>
        </pc:spChg>
        <pc:spChg chg="mod">
          <ac:chgData name="Catherine Copp" userId="ab2310d7-8e38-4270-bea0-e07098d77c7d" providerId="ADAL" clId="{F8598BA5-65F4-4E94-A958-31FA9A1CBD21}" dt="2025-02-17T16:55:26.015" v="3357" actId="207"/>
          <ac:spMkLst>
            <pc:docMk/>
            <pc:sldMk cId="2578197108" sldId="350"/>
            <ac:spMk id="5" creationId="{AF512246-FECE-A0CB-E5F2-9572E4BDA349}"/>
          </ac:spMkLst>
        </pc:spChg>
        <pc:spChg chg="add mod">
          <ac:chgData name="Catherine Copp" userId="ab2310d7-8e38-4270-bea0-e07098d77c7d" providerId="ADAL" clId="{F8598BA5-65F4-4E94-A958-31FA9A1CBD21}" dt="2025-02-26T12:24:17.539" v="5898"/>
          <ac:spMkLst>
            <pc:docMk/>
            <pc:sldMk cId="2578197108" sldId="350"/>
            <ac:spMk id="6" creationId="{6F5969BD-7C04-3E9D-063A-F7BF5204A1DF}"/>
          </ac:spMkLst>
        </pc:spChg>
        <pc:picChg chg="add mod">
          <ac:chgData name="Catherine Copp" userId="ab2310d7-8e38-4270-bea0-e07098d77c7d" providerId="ADAL" clId="{F8598BA5-65F4-4E94-A958-31FA9A1CBD21}" dt="2025-02-18T14:47:22.189" v="3892" actId="1076"/>
          <ac:picMkLst>
            <pc:docMk/>
            <pc:sldMk cId="2578197108" sldId="350"/>
            <ac:picMk id="8" creationId="{26FD754E-98F1-DA03-17BF-F1F8E705F600}"/>
          </ac:picMkLst>
        </pc:picChg>
        <pc:picChg chg="add mod">
          <ac:chgData name="Catherine Copp" userId="ab2310d7-8e38-4270-bea0-e07098d77c7d" providerId="ADAL" clId="{F8598BA5-65F4-4E94-A958-31FA9A1CBD21}" dt="2025-02-18T14:47:08.523" v="3890" actId="1076"/>
          <ac:picMkLst>
            <pc:docMk/>
            <pc:sldMk cId="2578197108" sldId="350"/>
            <ac:picMk id="2050" creationId="{02D212FD-091A-B03C-D297-BCD1A469B756}"/>
          </ac:picMkLst>
        </pc:picChg>
      </pc:sldChg>
      <pc:sldChg chg="addSp delSp modSp new mod modNotesTx">
        <pc:chgData name="Catherine Copp" userId="ab2310d7-8e38-4270-bea0-e07098d77c7d" providerId="ADAL" clId="{F8598BA5-65F4-4E94-A958-31FA9A1CBD21}" dt="2025-02-26T13:25:39.649" v="6289" actId="20577"/>
        <pc:sldMkLst>
          <pc:docMk/>
          <pc:sldMk cId="3710574751" sldId="351"/>
        </pc:sldMkLst>
        <pc:spChg chg="add mod">
          <ac:chgData name="Catherine Copp" userId="ab2310d7-8e38-4270-bea0-e07098d77c7d" providerId="ADAL" clId="{F8598BA5-65F4-4E94-A958-31FA9A1CBD21}" dt="2025-02-26T13:25:39.649" v="6289" actId="20577"/>
          <ac:spMkLst>
            <pc:docMk/>
            <pc:sldMk cId="3710574751" sldId="351"/>
            <ac:spMk id="3" creationId="{4B780555-7870-6681-ED2E-04AA7BB3F52A}"/>
          </ac:spMkLst>
        </pc:spChg>
        <pc:spChg chg="add mod">
          <ac:chgData name="Catherine Copp" userId="ab2310d7-8e38-4270-bea0-e07098d77c7d" providerId="ADAL" clId="{F8598BA5-65F4-4E94-A958-31FA9A1CBD21}" dt="2025-02-17T17:13:54.009" v="3516" actId="20577"/>
          <ac:spMkLst>
            <pc:docMk/>
            <pc:sldMk cId="3710574751" sldId="351"/>
            <ac:spMk id="22" creationId="{FD19C8C4-8DB5-9BC3-0D3F-DF420EFDA194}"/>
          </ac:spMkLst>
        </pc:spChg>
        <pc:picChg chg="add mod modCrop">
          <ac:chgData name="Catherine Copp" userId="ab2310d7-8e38-4270-bea0-e07098d77c7d" providerId="ADAL" clId="{F8598BA5-65F4-4E94-A958-31FA9A1CBD21}" dt="2025-02-17T17:15:07.032" v="3531" actId="14100"/>
          <ac:picMkLst>
            <pc:docMk/>
            <pc:sldMk cId="3710574751" sldId="351"/>
            <ac:picMk id="16" creationId="{53EA233A-4490-C7B9-E6D4-28C0ED53E6BA}"/>
          </ac:picMkLst>
        </pc:picChg>
        <pc:picChg chg="add mod modCrop">
          <ac:chgData name="Catherine Copp" userId="ab2310d7-8e38-4270-bea0-e07098d77c7d" providerId="ADAL" clId="{F8598BA5-65F4-4E94-A958-31FA9A1CBD21}" dt="2025-02-17T17:14:37.569" v="3526" actId="1076"/>
          <ac:picMkLst>
            <pc:docMk/>
            <pc:sldMk cId="3710574751" sldId="351"/>
            <ac:picMk id="18" creationId="{B125A787-336B-430C-A2BB-FD6F55639A27}"/>
          </ac:picMkLst>
        </pc:picChg>
        <pc:picChg chg="add mod modCrop">
          <ac:chgData name="Catherine Copp" userId="ab2310d7-8e38-4270-bea0-e07098d77c7d" providerId="ADAL" clId="{F8598BA5-65F4-4E94-A958-31FA9A1CBD21}" dt="2025-02-17T17:15:01.654" v="3530" actId="14100"/>
          <ac:picMkLst>
            <pc:docMk/>
            <pc:sldMk cId="3710574751" sldId="351"/>
            <ac:picMk id="20" creationId="{E672BCD0-C8CA-748E-F08C-06E06D7A1BE9}"/>
          </ac:picMkLst>
        </pc:picChg>
      </pc:sldChg>
      <pc:sldChg chg="addSp delSp modSp new del mod">
        <pc:chgData name="Catherine Copp" userId="ab2310d7-8e38-4270-bea0-e07098d77c7d" providerId="ADAL" clId="{F8598BA5-65F4-4E94-A958-31FA9A1CBD21}" dt="2025-02-18T15:07:52.640" v="3924" actId="47"/>
        <pc:sldMkLst>
          <pc:docMk/>
          <pc:sldMk cId="523961267" sldId="352"/>
        </pc:sldMkLst>
      </pc:sldChg>
      <pc:sldChg chg="addSp delSp modSp new del mod">
        <pc:chgData name="Catherine Copp" userId="ab2310d7-8e38-4270-bea0-e07098d77c7d" providerId="ADAL" clId="{F8598BA5-65F4-4E94-A958-31FA9A1CBD21}" dt="2025-02-17T17:10:59.959" v="3493" actId="47"/>
        <pc:sldMkLst>
          <pc:docMk/>
          <pc:sldMk cId="2607138363" sldId="352"/>
        </pc:sldMkLst>
      </pc:sldChg>
      <pc:sldChg chg="addSp delSp modSp new mod modNotesTx">
        <pc:chgData name="Catherine Copp" userId="ab2310d7-8e38-4270-bea0-e07098d77c7d" providerId="ADAL" clId="{F8598BA5-65F4-4E94-A958-31FA9A1CBD21}" dt="2025-02-26T12:19:02.529" v="5875" actId="478"/>
        <pc:sldMkLst>
          <pc:docMk/>
          <pc:sldMk cId="3806279744" sldId="353"/>
        </pc:sldMkLst>
        <pc:spChg chg="add del">
          <ac:chgData name="Catherine Copp" userId="ab2310d7-8e38-4270-bea0-e07098d77c7d" providerId="ADAL" clId="{F8598BA5-65F4-4E94-A958-31FA9A1CBD21}" dt="2025-02-26T12:18:15.109" v="5868" actId="22"/>
          <ac:spMkLst>
            <pc:docMk/>
            <pc:sldMk cId="3806279744" sldId="353"/>
            <ac:spMk id="3" creationId="{CB5CB1B1-07D3-1D7A-1D1D-2F051C6BAB23}"/>
          </ac:spMkLst>
        </pc:spChg>
        <pc:spChg chg="add del mod">
          <ac:chgData name="Catherine Copp" userId="ab2310d7-8e38-4270-bea0-e07098d77c7d" providerId="ADAL" clId="{F8598BA5-65F4-4E94-A958-31FA9A1CBD21}" dt="2025-02-26T12:19:02.529" v="5875" actId="478"/>
          <ac:spMkLst>
            <pc:docMk/>
            <pc:sldMk cId="3806279744" sldId="353"/>
            <ac:spMk id="5" creationId="{8F6100A5-A44E-4526-CF5B-ACAD9DD031F5}"/>
          </ac:spMkLst>
        </pc:spChg>
        <pc:picChg chg="add mod modCrop">
          <ac:chgData name="Catherine Copp" userId="ab2310d7-8e38-4270-bea0-e07098d77c7d" providerId="ADAL" clId="{F8598BA5-65F4-4E94-A958-31FA9A1CBD21}" dt="2025-02-18T13:03:37.824" v="3794" actId="1076"/>
          <ac:picMkLst>
            <pc:docMk/>
            <pc:sldMk cId="3806279744" sldId="353"/>
            <ac:picMk id="6" creationId="{24CD6404-5158-2FF4-31D6-27547AF6537A}"/>
          </ac:picMkLst>
        </pc:picChg>
        <pc:picChg chg="add mod modCrop">
          <ac:chgData name="Catherine Copp" userId="ab2310d7-8e38-4270-bea0-e07098d77c7d" providerId="ADAL" clId="{F8598BA5-65F4-4E94-A958-31FA9A1CBD21}" dt="2025-02-18T13:03:47.295" v="3796" actId="1076"/>
          <ac:picMkLst>
            <pc:docMk/>
            <pc:sldMk cId="3806279744" sldId="353"/>
            <ac:picMk id="8" creationId="{015803A5-7E87-AD15-52B5-A1241B090DB4}"/>
          </ac:picMkLst>
        </pc:picChg>
        <pc:picChg chg="add mod modCrop">
          <ac:chgData name="Catherine Copp" userId="ab2310d7-8e38-4270-bea0-e07098d77c7d" providerId="ADAL" clId="{F8598BA5-65F4-4E94-A958-31FA9A1CBD21}" dt="2025-02-18T13:13:40.892" v="3826" actId="14100"/>
          <ac:picMkLst>
            <pc:docMk/>
            <pc:sldMk cId="3806279744" sldId="353"/>
            <ac:picMk id="10" creationId="{A65173EB-97FD-E6EC-BF3E-9A871CB2C5BD}"/>
          </ac:picMkLst>
        </pc:picChg>
      </pc:sldChg>
    </pc:docChg>
  </pc:docChgLst>
  <pc:docChgLst>
    <pc:chgData name="Viv Cooling" userId="S::viv.cooling@yorkdiocese.org::707282a6-5af4-4173-a6ea-ef3256044822" providerId="AD" clId="Web-{A2ACEB6C-C34B-C197-B0A4-9C469F962411}"/>
    <pc:docChg chg="addSld delSld modSld sldOrd">
      <pc:chgData name="Viv Cooling" userId="S::viv.cooling@yorkdiocese.org::707282a6-5af4-4173-a6ea-ef3256044822" providerId="AD" clId="Web-{A2ACEB6C-C34B-C197-B0A4-9C469F962411}" dt="2024-09-12T13:06:33.393" v="2723" actId="20577"/>
      <pc:docMkLst>
        <pc:docMk/>
      </pc:docMkLst>
      <pc:sldChg chg="modSp">
        <pc:chgData name="Viv Cooling" userId="S::viv.cooling@yorkdiocese.org::707282a6-5af4-4173-a6ea-ef3256044822" providerId="AD" clId="Web-{A2ACEB6C-C34B-C197-B0A4-9C469F962411}" dt="2024-09-12T12:55:22.386" v="2582" actId="20577"/>
        <pc:sldMkLst>
          <pc:docMk/>
          <pc:sldMk cId="3151121705" sldId="322"/>
        </pc:sldMkLst>
      </pc:sldChg>
      <pc:sldChg chg="addSp delSp modSp">
        <pc:chgData name="Viv Cooling" userId="S::viv.cooling@yorkdiocese.org::707282a6-5af4-4173-a6ea-ef3256044822" providerId="AD" clId="Web-{A2ACEB6C-C34B-C197-B0A4-9C469F962411}" dt="2024-09-12T12:55:56.200" v="2596" actId="20577"/>
        <pc:sldMkLst>
          <pc:docMk/>
          <pc:sldMk cId="1947807324" sldId="323"/>
        </pc:sldMkLst>
      </pc:sldChg>
      <pc:sldChg chg="modSp modTransition">
        <pc:chgData name="Viv Cooling" userId="S::viv.cooling@yorkdiocese.org::707282a6-5af4-4173-a6ea-ef3256044822" providerId="AD" clId="Web-{A2ACEB6C-C34B-C197-B0A4-9C469F962411}" dt="2024-09-12T08:34:03.314" v="402" actId="20577"/>
        <pc:sldMkLst>
          <pc:docMk/>
          <pc:sldMk cId="399451917" sldId="324"/>
        </pc:sldMkLst>
      </pc:sldChg>
      <pc:sldChg chg="addSp modSp new mod modClrScheme chgLayout">
        <pc:chgData name="Viv Cooling" userId="S::viv.cooling@yorkdiocese.org::707282a6-5af4-4173-a6ea-ef3256044822" providerId="AD" clId="Web-{A2ACEB6C-C34B-C197-B0A4-9C469F962411}" dt="2024-09-12T08:14:23.903" v="32" actId="20577"/>
        <pc:sldMkLst>
          <pc:docMk/>
          <pc:sldMk cId="1057426336" sldId="325"/>
        </pc:sldMkLst>
      </pc:sldChg>
      <pc:sldChg chg="addSp delSp modSp new mod modClrScheme chgLayout">
        <pc:chgData name="Viv Cooling" userId="S::viv.cooling@yorkdiocese.org::707282a6-5af4-4173-a6ea-ef3256044822" providerId="AD" clId="Web-{A2ACEB6C-C34B-C197-B0A4-9C469F962411}" dt="2024-09-12T09:34:12.853" v="905" actId="20577"/>
        <pc:sldMkLst>
          <pc:docMk/>
          <pc:sldMk cId="2043628065" sldId="326"/>
        </pc:sldMkLst>
      </pc:sldChg>
      <pc:sldChg chg="addSp delSp modSp new mod modClrScheme chgLayout">
        <pc:chgData name="Viv Cooling" userId="S::viv.cooling@yorkdiocese.org::707282a6-5af4-4173-a6ea-ef3256044822" providerId="AD" clId="Web-{A2ACEB6C-C34B-C197-B0A4-9C469F962411}" dt="2024-09-12T12:58:09.423" v="2601" actId="20577"/>
        <pc:sldMkLst>
          <pc:docMk/>
          <pc:sldMk cId="2362445544" sldId="327"/>
        </pc:sldMkLst>
      </pc:sldChg>
      <pc:sldChg chg="addSp delSp modSp new mod modClrScheme chgLayout">
        <pc:chgData name="Viv Cooling" userId="S::viv.cooling@yorkdiocese.org::707282a6-5af4-4173-a6ea-ef3256044822" providerId="AD" clId="Web-{A2ACEB6C-C34B-C197-B0A4-9C469F962411}" dt="2024-09-12T12:59:34.270" v="2612" actId="20577"/>
        <pc:sldMkLst>
          <pc:docMk/>
          <pc:sldMk cId="1616454028" sldId="328"/>
        </pc:sldMkLst>
      </pc:sldChg>
      <pc:sldChg chg="addSp delSp modSp new mod modClrScheme chgLayout">
        <pc:chgData name="Viv Cooling" userId="S::viv.cooling@yorkdiocese.org::707282a6-5af4-4173-a6ea-ef3256044822" providerId="AD" clId="Web-{A2ACEB6C-C34B-C197-B0A4-9C469F962411}" dt="2024-09-12T13:05:54.704" v="2719"/>
        <pc:sldMkLst>
          <pc:docMk/>
          <pc:sldMk cId="3457833851" sldId="329"/>
        </pc:sldMkLst>
      </pc:sldChg>
      <pc:sldChg chg="addSp delSp modSp new">
        <pc:chgData name="Viv Cooling" userId="S::viv.cooling@yorkdiocese.org::707282a6-5af4-4173-a6ea-ef3256044822" providerId="AD" clId="Web-{A2ACEB6C-C34B-C197-B0A4-9C469F962411}" dt="2024-09-12T13:06:33.393" v="2723" actId="20577"/>
        <pc:sldMkLst>
          <pc:docMk/>
          <pc:sldMk cId="331278135" sldId="330"/>
        </pc:sldMkLst>
      </pc:sldChg>
      <pc:sldChg chg="addSp delSp modSp new add del">
        <pc:chgData name="Viv Cooling" userId="S::viv.cooling@yorkdiocese.org::707282a6-5af4-4173-a6ea-ef3256044822" providerId="AD" clId="Web-{A2ACEB6C-C34B-C197-B0A4-9C469F962411}" dt="2024-09-12T09:55:38.772" v="1113" actId="1076"/>
        <pc:sldMkLst>
          <pc:docMk/>
          <pc:sldMk cId="151255644" sldId="331"/>
        </pc:sldMkLst>
      </pc:sldChg>
      <pc:sldChg chg="addSp delSp modSp new del mod modClrScheme chgLayout">
        <pc:chgData name="Viv Cooling" userId="S::viv.cooling@yorkdiocese.org::707282a6-5af4-4173-a6ea-ef3256044822" providerId="AD" clId="Web-{A2ACEB6C-C34B-C197-B0A4-9C469F962411}" dt="2024-09-12T09:54:32.956" v="1103"/>
        <pc:sldMkLst>
          <pc:docMk/>
          <pc:sldMk cId="1325732614" sldId="332"/>
        </pc:sldMkLst>
      </pc:sldChg>
      <pc:sldChg chg="addSp delSp modSp new mod modClrScheme chgLayout">
        <pc:chgData name="Viv Cooling" userId="S::viv.cooling@yorkdiocese.org::707282a6-5af4-4173-a6ea-ef3256044822" providerId="AD" clId="Web-{A2ACEB6C-C34B-C197-B0A4-9C469F962411}" dt="2024-09-12T09:55:05.098" v="1109"/>
        <pc:sldMkLst>
          <pc:docMk/>
          <pc:sldMk cId="4127479882" sldId="333"/>
        </pc:sldMkLst>
      </pc:sldChg>
      <pc:sldChg chg="addSp modSp new mod modClrScheme chgLayout">
        <pc:chgData name="Viv Cooling" userId="S::viv.cooling@yorkdiocese.org::707282a6-5af4-4173-a6ea-ef3256044822" providerId="AD" clId="Web-{A2ACEB6C-C34B-C197-B0A4-9C469F962411}" dt="2024-09-12T12:12:31.240" v="2316" actId="20577"/>
        <pc:sldMkLst>
          <pc:docMk/>
          <pc:sldMk cId="2112471924" sldId="334"/>
        </pc:sldMkLst>
      </pc:sldChg>
      <pc:sldChg chg="addSp delSp modSp new mod ord modClrScheme chgLayout">
        <pc:chgData name="Viv Cooling" userId="S::viv.cooling@yorkdiocese.org::707282a6-5af4-4173-a6ea-ef3256044822" providerId="AD" clId="Web-{A2ACEB6C-C34B-C197-B0A4-9C469F962411}" dt="2024-09-12T12:04:16.289" v="2183"/>
        <pc:sldMkLst>
          <pc:docMk/>
          <pc:sldMk cId="1024081542" sldId="335"/>
        </pc:sldMkLst>
      </pc:sldChg>
      <pc:sldChg chg="addSp delSp modSp new">
        <pc:chgData name="Viv Cooling" userId="S::viv.cooling@yorkdiocese.org::707282a6-5af4-4173-a6ea-ef3256044822" providerId="AD" clId="Web-{A2ACEB6C-C34B-C197-B0A4-9C469F962411}" dt="2024-09-12T12:41:50.690" v="2465" actId="20577"/>
        <pc:sldMkLst>
          <pc:docMk/>
          <pc:sldMk cId="3043841866" sldId="336"/>
        </pc:sldMkLst>
      </pc:sldChg>
      <pc:sldChg chg="addSp delSp modSp new mod modClrScheme chgLayout">
        <pc:chgData name="Viv Cooling" userId="S::viv.cooling@yorkdiocese.org::707282a6-5af4-4173-a6ea-ef3256044822" providerId="AD" clId="Web-{A2ACEB6C-C34B-C197-B0A4-9C469F962411}" dt="2024-09-12T11:23:59.194" v="1795"/>
        <pc:sldMkLst>
          <pc:docMk/>
          <pc:sldMk cId="1173503814" sldId="337"/>
        </pc:sldMkLst>
      </pc:sldChg>
      <pc:sldChg chg="addSp delSp modSp new mod modClrScheme chgLayout">
        <pc:chgData name="Viv Cooling" userId="S::viv.cooling@yorkdiocese.org::707282a6-5af4-4173-a6ea-ef3256044822" providerId="AD" clId="Web-{A2ACEB6C-C34B-C197-B0A4-9C469F962411}" dt="2024-09-12T12:46:06.587" v="2495" actId="20577"/>
        <pc:sldMkLst>
          <pc:docMk/>
          <pc:sldMk cId="668256613" sldId="338"/>
        </pc:sldMkLst>
      </pc:sldChg>
      <pc:sldChg chg="addSp delSp modSp new mod modClrScheme chgLayout">
        <pc:chgData name="Viv Cooling" userId="S::viv.cooling@yorkdiocese.org::707282a6-5af4-4173-a6ea-ef3256044822" providerId="AD" clId="Web-{A2ACEB6C-C34B-C197-B0A4-9C469F962411}" dt="2024-09-12T11:47:20.198" v="2148"/>
        <pc:sldMkLst>
          <pc:docMk/>
          <pc:sldMk cId="2035240135" sldId="339"/>
        </pc:sldMkLst>
      </pc:sldChg>
      <pc:sldChg chg="addSp delSp modSp new del">
        <pc:chgData name="Viv Cooling" userId="S::viv.cooling@yorkdiocese.org::707282a6-5af4-4173-a6ea-ef3256044822" providerId="AD" clId="Web-{A2ACEB6C-C34B-C197-B0A4-9C469F962411}" dt="2024-09-12T11:10:48.819" v="1554"/>
        <pc:sldMkLst>
          <pc:docMk/>
          <pc:sldMk cId="3638182241" sldId="339"/>
        </pc:sldMkLst>
      </pc:sldChg>
      <pc:sldChg chg="addSp delSp modSp new mod modClrScheme chgLayout">
        <pc:chgData name="Viv Cooling" userId="S::viv.cooling@yorkdiocese.org::707282a6-5af4-4173-a6ea-ef3256044822" providerId="AD" clId="Web-{A2ACEB6C-C34B-C197-B0A4-9C469F962411}" dt="2024-09-12T12:40:44.201" v="2463" actId="1076"/>
        <pc:sldMkLst>
          <pc:docMk/>
          <pc:sldMk cId="3721650309" sldId="340"/>
        </pc:sldMkLst>
      </pc:sldChg>
      <pc:sldChg chg="addSp delSp modSp new mod modClrScheme chgLayout">
        <pc:chgData name="Viv Cooling" userId="S::viv.cooling@yorkdiocese.org::707282a6-5af4-4173-a6ea-ef3256044822" providerId="AD" clId="Web-{A2ACEB6C-C34B-C197-B0A4-9C469F962411}" dt="2024-09-12T12:48:54.436" v="2554" actId="20577"/>
        <pc:sldMkLst>
          <pc:docMk/>
          <pc:sldMk cId="1077858151" sldId="341"/>
        </pc:sldMkLst>
      </pc:sldChg>
      <pc:sldChg chg="addSp delSp modSp new mod modClrScheme chgLayout">
        <pc:chgData name="Viv Cooling" userId="S::viv.cooling@yorkdiocese.org::707282a6-5af4-4173-a6ea-ef3256044822" providerId="AD" clId="Web-{A2ACEB6C-C34B-C197-B0A4-9C469F962411}" dt="2024-09-12T13:01:45.696" v="2649" actId="1076"/>
        <pc:sldMkLst>
          <pc:docMk/>
          <pc:sldMk cId="3750664268" sldId="342"/>
        </pc:sldMkLst>
      </pc:sldChg>
    </pc:docChg>
  </pc:docChgLst>
  <pc:docChgLst>
    <pc:chgData name="Catherine Copp" userId="ab2310d7-8e38-4270-bea0-e07098d77c7d" providerId="ADAL" clId="{0D8F5200-676B-4156-8C9A-209F58E036D8}"/>
    <pc:docChg chg="undo custSel addSld delSld modSld sldOrd">
      <pc:chgData name="Catherine Copp" userId="ab2310d7-8e38-4270-bea0-e07098d77c7d" providerId="ADAL" clId="{0D8F5200-676B-4156-8C9A-209F58E036D8}" dt="2024-09-13T14:19:23.222" v="6251" actId="1076"/>
      <pc:docMkLst>
        <pc:docMk/>
      </pc:docMkLst>
      <pc:sldChg chg="addSp delSp modSp mod modClrScheme chgLayout">
        <pc:chgData name="Catherine Copp" userId="ab2310d7-8e38-4270-bea0-e07098d77c7d" providerId="ADAL" clId="{0D8F5200-676B-4156-8C9A-209F58E036D8}" dt="2024-09-09T16:30:00.015" v="5682" actId="27636"/>
        <pc:sldMkLst>
          <pc:docMk/>
          <pc:sldMk cId="1039759085" sldId="256"/>
        </pc:sldMkLst>
      </pc:sldChg>
      <pc:sldChg chg="addSp delSp modSp del mod ord modClrScheme chgLayout">
        <pc:chgData name="Catherine Copp" userId="ab2310d7-8e38-4270-bea0-e07098d77c7d" providerId="ADAL" clId="{0D8F5200-676B-4156-8C9A-209F58E036D8}" dt="2024-08-22T13:19:03.044" v="3693" actId="47"/>
        <pc:sldMkLst>
          <pc:docMk/>
          <pc:sldMk cId="3805164132" sldId="257"/>
        </pc:sldMkLst>
      </pc:sldChg>
      <pc:sldChg chg="del">
        <pc:chgData name="Catherine Copp" userId="ab2310d7-8e38-4270-bea0-e07098d77c7d" providerId="ADAL" clId="{0D8F5200-676B-4156-8C9A-209F58E036D8}" dt="2024-08-22T10:01:59.783" v="3322" actId="47"/>
        <pc:sldMkLst>
          <pc:docMk/>
          <pc:sldMk cId="3980136776" sldId="259"/>
        </pc:sldMkLst>
      </pc:sldChg>
      <pc:sldChg chg="del">
        <pc:chgData name="Catherine Copp" userId="ab2310d7-8e38-4270-bea0-e07098d77c7d" providerId="ADAL" clId="{0D8F5200-676B-4156-8C9A-209F58E036D8}" dt="2024-08-23T09:55:09.952" v="5093" actId="47"/>
        <pc:sldMkLst>
          <pc:docMk/>
          <pc:sldMk cId="275256533" sldId="260"/>
        </pc:sldMkLst>
      </pc:sldChg>
      <pc:sldChg chg="del">
        <pc:chgData name="Catherine Copp" userId="ab2310d7-8e38-4270-bea0-e07098d77c7d" providerId="ADAL" clId="{0D8F5200-676B-4156-8C9A-209F58E036D8}" dt="2024-08-21T10:59:28.654" v="551" actId="2696"/>
        <pc:sldMkLst>
          <pc:docMk/>
          <pc:sldMk cId="3551256399" sldId="261"/>
        </pc:sldMkLst>
      </pc:sldChg>
      <pc:sldChg chg="modSp mod ord">
        <pc:chgData name="Catherine Copp" userId="ab2310d7-8e38-4270-bea0-e07098d77c7d" providerId="ADAL" clId="{0D8F5200-676B-4156-8C9A-209F58E036D8}" dt="2024-08-28T15:51:15.775" v="5478" actId="20577"/>
        <pc:sldMkLst>
          <pc:docMk/>
          <pc:sldMk cId="3848018777" sldId="262"/>
        </pc:sldMkLst>
      </pc:sldChg>
      <pc:sldChg chg="addSp delSp modSp mod ord modClrScheme chgLayout">
        <pc:chgData name="Catherine Copp" userId="ab2310d7-8e38-4270-bea0-e07098d77c7d" providerId="ADAL" clId="{0D8F5200-676B-4156-8C9A-209F58E036D8}" dt="2024-09-09T16:30:13.955" v="5685" actId="5793"/>
        <pc:sldMkLst>
          <pc:docMk/>
          <pc:sldMk cId="2261619712" sldId="263"/>
        </pc:sldMkLst>
      </pc:sldChg>
      <pc:sldChg chg="modSp del mod ord">
        <pc:chgData name="Catherine Copp" userId="ab2310d7-8e38-4270-bea0-e07098d77c7d" providerId="ADAL" clId="{0D8F5200-676B-4156-8C9A-209F58E036D8}" dt="2024-08-21T15:11:55.112" v="3049" actId="2696"/>
        <pc:sldMkLst>
          <pc:docMk/>
          <pc:sldMk cId="1715400757" sldId="264"/>
        </pc:sldMkLst>
      </pc:sldChg>
      <pc:sldChg chg="del">
        <pc:chgData name="Catherine Copp" userId="ab2310d7-8e38-4270-bea0-e07098d77c7d" providerId="ADAL" clId="{0D8F5200-676B-4156-8C9A-209F58E036D8}" dt="2024-08-23T09:55:07.594" v="5092" actId="47"/>
        <pc:sldMkLst>
          <pc:docMk/>
          <pc:sldMk cId="3305518317" sldId="265"/>
        </pc:sldMkLst>
      </pc:sldChg>
      <pc:sldChg chg="addSp delSp modSp mod ord modClrScheme chgLayout">
        <pc:chgData name="Catherine Copp" userId="ab2310d7-8e38-4270-bea0-e07098d77c7d" providerId="ADAL" clId="{0D8F5200-676B-4156-8C9A-209F58E036D8}" dt="2024-09-05T11:16:29.483" v="5675"/>
        <pc:sldMkLst>
          <pc:docMk/>
          <pc:sldMk cId="1721841647" sldId="266"/>
        </pc:sldMkLst>
      </pc:sldChg>
      <pc:sldChg chg="modSp mod ord">
        <pc:chgData name="Catherine Copp" userId="ab2310d7-8e38-4270-bea0-e07098d77c7d" providerId="ADAL" clId="{0D8F5200-676B-4156-8C9A-209F58E036D8}" dt="2024-08-28T15:51:03.824" v="5455" actId="20577"/>
        <pc:sldMkLst>
          <pc:docMk/>
          <pc:sldMk cId="1173985025" sldId="267"/>
        </pc:sldMkLst>
      </pc:sldChg>
      <pc:sldChg chg="del">
        <pc:chgData name="Catherine Copp" userId="ab2310d7-8e38-4270-bea0-e07098d77c7d" providerId="ADAL" clId="{0D8F5200-676B-4156-8C9A-209F58E036D8}" dt="2024-08-22T10:01:42.408" v="3320" actId="47"/>
        <pc:sldMkLst>
          <pc:docMk/>
          <pc:sldMk cId="2809739222" sldId="269"/>
        </pc:sldMkLst>
      </pc:sldChg>
      <pc:sldChg chg="del">
        <pc:chgData name="Catherine Copp" userId="ab2310d7-8e38-4270-bea0-e07098d77c7d" providerId="ADAL" clId="{0D8F5200-676B-4156-8C9A-209F58E036D8}" dt="2024-08-22T10:01:45.914" v="3321" actId="47"/>
        <pc:sldMkLst>
          <pc:docMk/>
          <pc:sldMk cId="1508071221" sldId="270"/>
        </pc:sldMkLst>
      </pc:sldChg>
      <pc:sldChg chg="addSp delSp modSp new mod ord modClrScheme chgLayout">
        <pc:chgData name="Catherine Copp" userId="ab2310d7-8e38-4270-bea0-e07098d77c7d" providerId="ADAL" clId="{0D8F5200-676B-4156-8C9A-209F58E036D8}" dt="2024-08-28T15:47:59.424" v="5306" actId="21"/>
        <pc:sldMkLst>
          <pc:docMk/>
          <pc:sldMk cId="3629961136" sldId="271"/>
        </pc:sldMkLst>
      </pc:sldChg>
      <pc:sldChg chg="modSp new del mod ord">
        <pc:chgData name="Catherine Copp" userId="ab2310d7-8e38-4270-bea0-e07098d77c7d" providerId="ADAL" clId="{0D8F5200-676B-4156-8C9A-209F58E036D8}" dt="2024-08-22T13:19:04.309" v="3694" actId="47"/>
        <pc:sldMkLst>
          <pc:docMk/>
          <pc:sldMk cId="842106876" sldId="272"/>
        </pc:sldMkLst>
      </pc:sldChg>
      <pc:sldChg chg="addSp delSp modSp del mod">
        <pc:chgData name="Catherine Copp" userId="ab2310d7-8e38-4270-bea0-e07098d77c7d" providerId="ADAL" clId="{0D8F5200-676B-4156-8C9A-209F58E036D8}" dt="2024-08-21T14:04:54.406" v="1789" actId="47"/>
        <pc:sldMkLst>
          <pc:docMk/>
          <pc:sldMk cId="3802745278" sldId="281"/>
        </pc:sldMkLst>
      </pc:sldChg>
      <pc:sldChg chg="addSp delSp modSp del">
        <pc:chgData name="Catherine Copp" userId="ab2310d7-8e38-4270-bea0-e07098d77c7d" providerId="ADAL" clId="{0D8F5200-676B-4156-8C9A-209F58E036D8}" dt="2024-08-21T14:04:56.286" v="1790" actId="47"/>
        <pc:sldMkLst>
          <pc:docMk/>
          <pc:sldMk cId="1732554503" sldId="285"/>
        </pc:sldMkLst>
      </pc:sldChg>
      <pc:sldChg chg="del">
        <pc:chgData name="Catherine Copp" userId="ab2310d7-8e38-4270-bea0-e07098d77c7d" providerId="ADAL" clId="{0D8F5200-676B-4156-8C9A-209F58E036D8}" dt="2024-08-21T14:05:00.051" v="1791" actId="47"/>
        <pc:sldMkLst>
          <pc:docMk/>
          <pc:sldMk cId="3761457782" sldId="294"/>
        </pc:sldMkLst>
      </pc:sldChg>
      <pc:sldChg chg="delSp modSp del mod">
        <pc:chgData name="Catherine Copp" userId="ab2310d7-8e38-4270-bea0-e07098d77c7d" providerId="ADAL" clId="{0D8F5200-676B-4156-8C9A-209F58E036D8}" dt="2024-08-21T13:51:43.455" v="1682" actId="2696"/>
        <pc:sldMkLst>
          <pc:docMk/>
          <pc:sldMk cId="32496267" sldId="295"/>
        </pc:sldMkLst>
      </pc:sldChg>
      <pc:sldChg chg="del">
        <pc:chgData name="Catherine Copp" userId="ab2310d7-8e38-4270-bea0-e07098d77c7d" providerId="ADAL" clId="{0D8F5200-676B-4156-8C9A-209F58E036D8}" dt="2024-08-21T14:05:06.219" v="1792" actId="47"/>
        <pc:sldMkLst>
          <pc:docMk/>
          <pc:sldMk cId="1601349219" sldId="304"/>
        </pc:sldMkLst>
      </pc:sldChg>
      <pc:sldChg chg="addSp delSp modSp del mod ord modClrScheme chgLayout">
        <pc:chgData name="Catherine Copp" userId="ab2310d7-8e38-4270-bea0-e07098d77c7d" providerId="ADAL" clId="{0D8F5200-676B-4156-8C9A-209F58E036D8}" dt="2024-09-04T13:04:42.098" v="5609" actId="47"/>
        <pc:sldMkLst>
          <pc:docMk/>
          <pc:sldMk cId="39084215" sldId="306"/>
        </pc:sldMkLst>
      </pc:sldChg>
      <pc:sldChg chg="addSp delSp modSp del mod">
        <pc:chgData name="Catherine Copp" userId="ab2310d7-8e38-4270-bea0-e07098d77c7d" providerId="ADAL" clId="{0D8F5200-676B-4156-8C9A-209F58E036D8}" dt="2024-08-21T13:51:08.362" v="1676" actId="2696"/>
        <pc:sldMkLst>
          <pc:docMk/>
          <pc:sldMk cId="3346567812" sldId="307"/>
        </pc:sldMkLst>
      </pc:sldChg>
      <pc:sldChg chg="addSp delSp modSp mod ord modClrScheme chgLayout">
        <pc:chgData name="Catherine Copp" userId="ab2310d7-8e38-4270-bea0-e07098d77c7d" providerId="ADAL" clId="{0D8F5200-676B-4156-8C9A-209F58E036D8}" dt="2024-08-23T10:53:05.221" v="5206" actId="14100"/>
        <pc:sldMkLst>
          <pc:docMk/>
          <pc:sldMk cId="3284628080" sldId="308"/>
        </pc:sldMkLst>
      </pc:sldChg>
      <pc:sldChg chg="modSp new mod">
        <pc:chgData name="Catherine Copp" userId="ab2310d7-8e38-4270-bea0-e07098d77c7d" providerId="ADAL" clId="{0D8F5200-676B-4156-8C9A-209F58E036D8}" dt="2024-08-21T14:56:34.623" v="2937" actId="20577"/>
        <pc:sldMkLst>
          <pc:docMk/>
          <pc:sldMk cId="2426350402" sldId="309"/>
        </pc:sldMkLst>
      </pc:sldChg>
      <pc:sldChg chg="addSp delSp modSp new mod ord">
        <pc:chgData name="Catherine Copp" userId="ab2310d7-8e38-4270-bea0-e07098d77c7d" providerId="ADAL" clId="{0D8F5200-676B-4156-8C9A-209F58E036D8}" dt="2024-08-22T10:01:30.615" v="3319"/>
        <pc:sldMkLst>
          <pc:docMk/>
          <pc:sldMk cId="815038534" sldId="310"/>
        </pc:sldMkLst>
      </pc:sldChg>
      <pc:sldChg chg="addSp delSp modSp new mod">
        <pc:chgData name="Catherine Copp" userId="ab2310d7-8e38-4270-bea0-e07098d77c7d" providerId="ADAL" clId="{0D8F5200-676B-4156-8C9A-209F58E036D8}" dt="2024-09-13T10:35:59.954" v="6156" actId="14100"/>
        <pc:sldMkLst>
          <pc:docMk/>
          <pc:sldMk cId="2236841983" sldId="311"/>
        </pc:sldMkLst>
      </pc:sldChg>
      <pc:sldChg chg="addSp delSp modSp mod">
        <pc:chgData name="Catherine Copp" userId="ab2310d7-8e38-4270-bea0-e07098d77c7d" providerId="ADAL" clId="{0D8F5200-676B-4156-8C9A-209F58E036D8}" dt="2024-09-05T10:17:46.976" v="5671" actId="14100"/>
        <pc:sldMkLst>
          <pc:docMk/>
          <pc:sldMk cId="250310417" sldId="312"/>
        </pc:sldMkLst>
      </pc:sldChg>
      <pc:sldChg chg="new del">
        <pc:chgData name="Catherine Copp" userId="ab2310d7-8e38-4270-bea0-e07098d77c7d" providerId="ADAL" clId="{0D8F5200-676B-4156-8C9A-209F58E036D8}" dt="2024-08-21T15:15:57.023" v="3085" actId="2696"/>
        <pc:sldMkLst>
          <pc:docMk/>
          <pc:sldMk cId="1216557748" sldId="312"/>
        </pc:sldMkLst>
      </pc:sldChg>
      <pc:sldChg chg="new del">
        <pc:chgData name="Catherine Copp" userId="ab2310d7-8e38-4270-bea0-e07098d77c7d" providerId="ADAL" clId="{0D8F5200-676B-4156-8C9A-209F58E036D8}" dt="2024-08-22T10:33:18.429" v="3382" actId="47"/>
        <pc:sldMkLst>
          <pc:docMk/>
          <pc:sldMk cId="4120178694" sldId="313"/>
        </pc:sldMkLst>
      </pc:sldChg>
      <pc:sldChg chg="addSp modSp new mod">
        <pc:chgData name="Catherine Copp" userId="ab2310d7-8e38-4270-bea0-e07098d77c7d" providerId="ADAL" clId="{0D8F5200-676B-4156-8C9A-209F58E036D8}" dt="2024-09-13T14:12:07.050" v="6250" actId="1076"/>
        <pc:sldMkLst>
          <pc:docMk/>
          <pc:sldMk cId="2834488922" sldId="314"/>
        </pc:sldMkLst>
      </pc:sldChg>
      <pc:sldChg chg="addSp delSp modSp mod">
        <pc:chgData name="Catherine Copp" userId="ab2310d7-8e38-4270-bea0-e07098d77c7d" providerId="ADAL" clId="{0D8F5200-676B-4156-8C9A-209F58E036D8}" dt="2024-09-13T14:09:35.541" v="6236" actId="1076"/>
        <pc:sldMkLst>
          <pc:docMk/>
          <pc:sldMk cId="1900547021" sldId="315"/>
        </pc:sldMkLst>
      </pc:sldChg>
      <pc:sldChg chg="addSp delSp modSp new mod">
        <pc:chgData name="Catherine Copp" userId="ab2310d7-8e38-4270-bea0-e07098d77c7d" providerId="ADAL" clId="{0D8F5200-676B-4156-8C9A-209F58E036D8}" dt="2024-09-13T10:48:24.952" v="6196" actId="14100"/>
        <pc:sldMkLst>
          <pc:docMk/>
          <pc:sldMk cId="3389852323" sldId="316"/>
        </pc:sldMkLst>
      </pc:sldChg>
      <pc:sldChg chg="addSp delSp modSp mod ord">
        <pc:chgData name="Catherine Copp" userId="ab2310d7-8e38-4270-bea0-e07098d77c7d" providerId="ADAL" clId="{0D8F5200-676B-4156-8C9A-209F58E036D8}" dt="2024-09-13T14:19:23.222" v="6251" actId="1076"/>
        <pc:sldMkLst>
          <pc:docMk/>
          <pc:sldMk cId="3752117311" sldId="317"/>
        </pc:sldMkLst>
      </pc:sldChg>
      <pc:sldChg chg="addSp delSp modSp del mod">
        <pc:chgData name="Catherine Copp" userId="ab2310d7-8e38-4270-bea0-e07098d77c7d" providerId="ADAL" clId="{0D8F5200-676B-4156-8C9A-209F58E036D8}" dt="2024-09-09T16:30:07.333" v="5683" actId="47"/>
        <pc:sldMkLst>
          <pc:docMk/>
          <pc:sldMk cId="3641470928" sldId="318"/>
        </pc:sldMkLst>
      </pc:sldChg>
      <pc:sldChg chg="modSp mod ord">
        <pc:chgData name="Catherine Copp" userId="ab2310d7-8e38-4270-bea0-e07098d77c7d" providerId="ADAL" clId="{0D8F5200-676B-4156-8C9A-209F58E036D8}" dt="2024-09-13T11:24:09.815" v="6207" actId="2165"/>
        <pc:sldMkLst>
          <pc:docMk/>
          <pc:sldMk cId="1778881960" sldId="319"/>
        </pc:sldMkLst>
      </pc:sldChg>
      <pc:sldChg chg="addSp delSp modSp add mod ord">
        <pc:chgData name="Catherine Copp" userId="ab2310d7-8e38-4270-bea0-e07098d77c7d" providerId="ADAL" clId="{0D8F5200-676B-4156-8C9A-209F58E036D8}" dt="2024-09-13T10:32:56.604" v="6144" actId="14100"/>
        <pc:sldMkLst>
          <pc:docMk/>
          <pc:sldMk cId="1077972298" sldId="320"/>
        </pc:sldMkLst>
      </pc:sldChg>
      <pc:sldChg chg="modSp mod">
        <pc:chgData name="Catherine Copp" userId="ab2310d7-8e38-4270-bea0-e07098d77c7d" providerId="ADAL" clId="{0D8F5200-676B-4156-8C9A-209F58E036D8}" dt="2024-09-13T12:59:54.878" v="6214" actId="255"/>
        <pc:sldMkLst>
          <pc:docMk/>
          <pc:sldMk cId="3151121705" sldId="322"/>
        </pc:sldMkLst>
      </pc:sldChg>
      <pc:sldChg chg="modSp mod">
        <pc:chgData name="Catherine Copp" userId="ab2310d7-8e38-4270-bea0-e07098d77c7d" providerId="ADAL" clId="{0D8F5200-676B-4156-8C9A-209F58E036D8}" dt="2024-09-12T16:20:20.587" v="5730" actId="20577"/>
        <pc:sldMkLst>
          <pc:docMk/>
          <pc:sldMk cId="1947807324" sldId="323"/>
        </pc:sldMkLst>
      </pc:sldChg>
      <pc:sldChg chg="modSp mod">
        <pc:chgData name="Catherine Copp" userId="ab2310d7-8e38-4270-bea0-e07098d77c7d" providerId="ADAL" clId="{0D8F5200-676B-4156-8C9A-209F58E036D8}" dt="2024-09-12T16:20:34.044" v="5749" actId="20577"/>
        <pc:sldMkLst>
          <pc:docMk/>
          <pc:sldMk cId="1057426336" sldId="325"/>
        </pc:sldMkLst>
      </pc:sldChg>
      <pc:sldChg chg="modSp mod">
        <pc:chgData name="Catherine Copp" userId="ab2310d7-8e38-4270-bea0-e07098d77c7d" providerId="ADAL" clId="{0D8F5200-676B-4156-8C9A-209F58E036D8}" dt="2024-09-12T16:20:47.078" v="5772" actId="20577"/>
        <pc:sldMkLst>
          <pc:docMk/>
          <pc:sldMk cId="2043628065" sldId="326"/>
        </pc:sldMkLst>
      </pc:sldChg>
      <pc:sldChg chg="modSp mod">
        <pc:chgData name="Catherine Copp" userId="ab2310d7-8e38-4270-bea0-e07098d77c7d" providerId="ADAL" clId="{0D8F5200-676B-4156-8C9A-209F58E036D8}" dt="2024-09-12T16:20:57.385" v="5791" actId="20577"/>
        <pc:sldMkLst>
          <pc:docMk/>
          <pc:sldMk cId="2362445544" sldId="327"/>
        </pc:sldMkLst>
      </pc:sldChg>
      <pc:sldChg chg="modSp mod">
        <pc:chgData name="Catherine Copp" userId="ab2310d7-8e38-4270-bea0-e07098d77c7d" providerId="ADAL" clId="{0D8F5200-676B-4156-8C9A-209F58E036D8}" dt="2024-09-12T16:21:47.531" v="5837" actId="20577"/>
        <pc:sldMkLst>
          <pc:docMk/>
          <pc:sldMk cId="1616454028" sldId="328"/>
        </pc:sldMkLst>
      </pc:sldChg>
      <pc:sldChg chg="modSp mod">
        <pc:chgData name="Catherine Copp" userId="ab2310d7-8e38-4270-bea0-e07098d77c7d" providerId="ADAL" clId="{0D8F5200-676B-4156-8C9A-209F58E036D8}" dt="2024-09-12T16:22:05.251" v="5860" actId="20577"/>
        <pc:sldMkLst>
          <pc:docMk/>
          <pc:sldMk cId="3457833851" sldId="329"/>
        </pc:sldMkLst>
      </pc:sldChg>
      <pc:sldChg chg="modSp mod">
        <pc:chgData name="Catherine Copp" userId="ab2310d7-8e38-4270-bea0-e07098d77c7d" providerId="ADAL" clId="{0D8F5200-676B-4156-8C9A-209F58E036D8}" dt="2024-09-12T16:22:20.562" v="5883" actId="20577"/>
        <pc:sldMkLst>
          <pc:docMk/>
          <pc:sldMk cId="331278135" sldId="330"/>
        </pc:sldMkLst>
      </pc:sldChg>
      <pc:sldChg chg="modSp mod">
        <pc:chgData name="Catherine Copp" userId="ab2310d7-8e38-4270-bea0-e07098d77c7d" providerId="ADAL" clId="{0D8F5200-676B-4156-8C9A-209F58E036D8}" dt="2024-09-12T16:22:53.346" v="5924" actId="20577"/>
        <pc:sldMkLst>
          <pc:docMk/>
          <pc:sldMk cId="151255644" sldId="331"/>
        </pc:sldMkLst>
      </pc:sldChg>
      <pc:sldChg chg="modSp mod">
        <pc:chgData name="Catherine Copp" userId="ab2310d7-8e38-4270-bea0-e07098d77c7d" providerId="ADAL" clId="{0D8F5200-676B-4156-8C9A-209F58E036D8}" dt="2024-09-12T16:22:31.500" v="5901" actId="20577"/>
        <pc:sldMkLst>
          <pc:docMk/>
          <pc:sldMk cId="4127479882" sldId="333"/>
        </pc:sldMkLst>
      </pc:sldChg>
      <pc:sldChg chg="modSp mod">
        <pc:chgData name="Catherine Copp" userId="ab2310d7-8e38-4270-bea0-e07098d77c7d" providerId="ADAL" clId="{0D8F5200-676B-4156-8C9A-209F58E036D8}" dt="2024-09-12T16:23:21.756" v="5949" actId="27636"/>
        <pc:sldMkLst>
          <pc:docMk/>
          <pc:sldMk cId="2112471924" sldId="334"/>
        </pc:sldMkLst>
      </pc:sldChg>
      <pc:sldChg chg="modSp mod">
        <pc:chgData name="Catherine Copp" userId="ab2310d7-8e38-4270-bea0-e07098d77c7d" providerId="ADAL" clId="{0D8F5200-676B-4156-8C9A-209F58E036D8}" dt="2024-09-12T16:23:52.244" v="5995" actId="20577"/>
        <pc:sldMkLst>
          <pc:docMk/>
          <pc:sldMk cId="1024081542" sldId="335"/>
        </pc:sldMkLst>
      </pc:sldChg>
      <pc:sldChg chg="modSp mod">
        <pc:chgData name="Catherine Copp" userId="ab2310d7-8e38-4270-bea0-e07098d77c7d" providerId="ADAL" clId="{0D8F5200-676B-4156-8C9A-209F58E036D8}" dt="2024-09-12T16:23:35.586" v="5972" actId="20577"/>
        <pc:sldMkLst>
          <pc:docMk/>
          <pc:sldMk cId="3043841866" sldId="336"/>
        </pc:sldMkLst>
      </pc:sldChg>
      <pc:sldChg chg="modSp mod">
        <pc:chgData name="Catherine Copp" userId="ab2310d7-8e38-4270-bea0-e07098d77c7d" providerId="ADAL" clId="{0D8F5200-676B-4156-8C9A-209F58E036D8}" dt="2024-09-12T16:24:04.675" v="6018" actId="20577"/>
        <pc:sldMkLst>
          <pc:docMk/>
          <pc:sldMk cId="1173503814" sldId="337"/>
        </pc:sldMkLst>
      </pc:sldChg>
      <pc:sldChg chg="modSp mod">
        <pc:chgData name="Catherine Copp" userId="ab2310d7-8e38-4270-bea0-e07098d77c7d" providerId="ADAL" clId="{0D8F5200-676B-4156-8C9A-209F58E036D8}" dt="2024-09-12T16:24:17.010" v="6041" actId="20577"/>
        <pc:sldMkLst>
          <pc:docMk/>
          <pc:sldMk cId="668256613" sldId="338"/>
        </pc:sldMkLst>
      </pc:sldChg>
      <pc:sldChg chg="modSp mod">
        <pc:chgData name="Catherine Copp" userId="ab2310d7-8e38-4270-bea0-e07098d77c7d" providerId="ADAL" clId="{0D8F5200-676B-4156-8C9A-209F58E036D8}" dt="2024-09-13T13:01:47.607" v="6219" actId="20577"/>
        <pc:sldMkLst>
          <pc:docMk/>
          <pc:sldMk cId="2035240135" sldId="339"/>
        </pc:sldMkLst>
      </pc:sldChg>
      <pc:sldChg chg="modSp mod">
        <pc:chgData name="Catherine Copp" userId="ab2310d7-8e38-4270-bea0-e07098d77c7d" providerId="ADAL" clId="{0D8F5200-676B-4156-8C9A-209F58E036D8}" dt="2024-09-12T16:24:44.614" v="6087" actId="20577"/>
        <pc:sldMkLst>
          <pc:docMk/>
          <pc:sldMk cId="3721650309" sldId="340"/>
        </pc:sldMkLst>
      </pc:sldChg>
      <pc:sldChg chg="modSp mod">
        <pc:chgData name="Catherine Copp" userId="ab2310d7-8e38-4270-bea0-e07098d77c7d" providerId="ADAL" clId="{0D8F5200-676B-4156-8C9A-209F58E036D8}" dt="2024-09-12T16:24:55.849" v="6106" actId="20577"/>
        <pc:sldMkLst>
          <pc:docMk/>
          <pc:sldMk cId="1077858151" sldId="341"/>
        </pc:sldMkLst>
      </pc:sldChg>
      <pc:sldChg chg="modSp mod">
        <pc:chgData name="Catherine Copp" userId="ab2310d7-8e38-4270-bea0-e07098d77c7d" providerId="ADAL" clId="{0D8F5200-676B-4156-8C9A-209F58E036D8}" dt="2024-09-13T13:00:34.653" v="6216" actId="27636"/>
        <pc:sldMkLst>
          <pc:docMk/>
          <pc:sldMk cId="3750664268" sldId="342"/>
        </pc:sldMkLst>
      </pc:sldChg>
    </pc:docChg>
  </pc:docChgLst>
  <pc:docChgLst>
    <pc:chgData name="Viv Cooling" userId="S::viv.cooling@yorkdiocese.org::707282a6-5af4-4173-a6ea-ef3256044822" providerId="AD" clId="Web-{899B005E-DA4E-05E2-7DE4-242537488527}"/>
    <pc:docChg chg="addSld delSld modSld">
      <pc:chgData name="Viv Cooling" userId="S::viv.cooling@yorkdiocese.org::707282a6-5af4-4173-a6ea-ef3256044822" providerId="AD" clId="Web-{899B005E-DA4E-05E2-7DE4-242537488527}" dt="2024-09-11T15:59:12.295" v="816"/>
      <pc:docMkLst>
        <pc:docMk/>
      </pc:docMkLst>
      <pc:sldChg chg="addSp delSp modSp">
        <pc:chgData name="Viv Cooling" userId="S::viv.cooling@yorkdiocese.org::707282a6-5af4-4173-a6ea-ef3256044822" providerId="AD" clId="Web-{899B005E-DA4E-05E2-7DE4-242537488527}" dt="2024-09-11T15:59:12.295" v="816"/>
        <pc:sldMkLst>
          <pc:docMk/>
          <pc:sldMk cId="995050163" sldId="321"/>
        </pc:sldMkLst>
      </pc:sldChg>
      <pc:sldChg chg="addSp delSp modSp new mod modClrScheme chgLayout">
        <pc:chgData name="Viv Cooling" userId="S::viv.cooling@yorkdiocese.org::707282a6-5af4-4173-a6ea-ef3256044822" providerId="AD" clId="Web-{899B005E-DA4E-05E2-7DE4-242537488527}" dt="2024-09-11T13:48:36.985" v="258" actId="20577"/>
        <pc:sldMkLst>
          <pc:docMk/>
          <pc:sldMk cId="3151121705" sldId="322"/>
        </pc:sldMkLst>
      </pc:sldChg>
      <pc:sldChg chg="addSp delSp modSp new mod modClrScheme chgLayout">
        <pc:chgData name="Viv Cooling" userId="S::viv.cooling@yorkdiocese.org::707282a6-5af4-4173-a6ea-ef3256044822" providerId="AD" clId="Web-{899B005E-DA4E-05E2-7DE4-242537488527}" dt="2024-09-11T15:27:07.838" v="528" actId="1076"/>
        <pc:sldMkLst>
          <pc:docMk/>
          <pc:sldMk cId="1947807324" sldId="323"/>
        </pc:sldMkLst>
      </pc:sldChg>
      <pc:sldChg chg="addSp delSp modSp new">
        <pc:chgData name="Viv Cooling" userId="S::viv.cooling@yorkdiocese.org::707282a6-5af4-4173-a6ea-ef3256044822" providerId="AD" clId="Web-{899B005E-DA4E-05E2-7DE4-242537488527}" dt="2024-09-11T15:52:55.320" v="800" actId="14100"/>
        <pc:sldMkLst>
          <pc:docMk/>
          <pc:sldMk cId="399451917" sldId="324"/>
        </pc:sldMkLst>
      </pc:sldChg>
      <pc:sldChg chg="addSp delSp modSp new del mod modClrScheme chgLayout">
        <pc:chgData name="Viv Cooling" userId="S::viv.cooling@yorkdiocese.org::707282a6-5af4-4173-a6ea-ef3256044822" providerId="AD" clId="Web-{899B005E-DA4E-05E2-7DE4-242537488527}" dt="2024-09-11T15:47:45.239" v="720"/>
        <pc:sldMkLst>
          <pc:docMk/>
          <pc:sldMk cId="4284732747" sldId="324"/>
        </pc:sldMkLst>
      </pc:sldChg>
    </pc:docChg>
  </pc:docChgLst>
  <pc:docChgLst>
    <pc:chgData name="Viv Cooling" userId="S::viv.cooling@yorkdiocese.org::707282a6-5af4-4173-a6ea-ef3256044822" providerId="AD" clId="Web-{4E667AE8-8759-40A3-8DE0-1648502CFE1C}"/>
    <pc:docChg chg="addSld delSld modSld">
      <pc:chgData name="Viv Cooling" userId="S::viv.cooling@yorkdiocese.org::707282a6-5af4-4173-a6ea-ef3256044822" providerId="AD" clId="Web-{4E667AE8-8759-40A3-8DE0-1648502CFE1C}" dt="2024-09-10T12:57:33.956" v="80" actId="20577"/>
      <pc:docMkLst>
        <pc:docMk/>
      </pc:docMkLst>
      <pc:sldChg chg="new del">
        <pc:chgData name="Viv Cooling" userId="S::viv.cooling@yorkdiocese.org::707282a6-5af4-4173-a6ea-ef3256044822" providerId="AD" clId="Web-{4E667AE8-8759-40A3-8DE0-1648502CFE1C}" dt="2024-09-10T12:38:50.553" v="1"/>
        <pc:sldMkLst>
          <pc:docMk/>
          <pc:sldMk cId="580170151" sldId="321"/>
        </pc:sldMkLst>
      </pc:sldChg>
      <pc:sldChg chg="addSp delSp modSp new mod modClrScheme chgLayout">
        <pc:chgData name="Viv Cooling" userId="S::viv.cooling@yorkdiocese.org::707282a6-5af4-4173-a6ea-ef3256044822" providerId="AD" clId="Web-{4E667AE8-8759-40A3-8DE0-1648502CFE1C}" dt="2024-09-10T12:57:33.956" v="80" actId="20577"/>
        <pc:sldMkLst>
          <pc:docMk/>
          <pc:sldMk cId="995050163" sldId="321"/>
        </pc:sldMkLst>
      </pc:sldChg>
    </pc:docChg>
  </pc:docChgLst>
  <pc:docChgLst>
    <pc:chgData name="Viv Cooling" userId="707282a6-5af4-4173-a6ea-ef3256044822" providerId="ADAL" clId="{436364CD-41D2-4F30-BD09-67DE456908B0}"/>
    <pc:docChg chg="undo custSel modSld">
      <pc:chgData name="Viv Cooling" userId="707282a6-5af4-4173-a6ea-ef3256044822" providerId="ADAL" clId="{436364CD-41D2-4F30-BD09-67DE456908B0}" dt="2024-10-09T12:28:55.036" v="1" actId="21"/>
      <pc:docMkLst>
        <pc:docMk/>
      </pc:docMkLst>
      <pc:sldChg chg="addSp delSp mod">
        <pc:chgData name="Viv Cooling" userId="707282a6-5af4-4173-a6ea-ef3256044822" providerId="ADAL" clId="{436364CD-41D2-4F30-BD09-67DE456908B0}" dt="2024-10-09T12:28:55.036" v="1" actId="21"/>
        <pc:sldMkLst>
          <pc:docMk/>
          <pc:sldMk cId="151255644" sldId="3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1A4F8C-E918-4AA2-B7D6-8BA3DF09F0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66F2EAE0-7046-43A4-A1B0-62E783DBF3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5E78637-9866-472C-B827-FE74ABBD3EA1}" type="datetime1">
              <a:rPr lang="en-GB" smtClean="0"/>
              <a:t>26/02/2025</a:t>
            </a:fld>
            <a:endParaRPr lang="en-GB"/>
          </a:p>
        </p:txBody>
      </p:sp>
      <p:sp>
        <p:nvSpPr>
          <p:cNvPr id="4" name="Footer Placeholder 3">
            <a:extLst>
              <a:ext uri="{FF2B5EF4-FFF2-40B4-BE49-F238E27FC236}">
                <a16:creationId xmlns:a16="http://schemas.microsoft.com/office/drawing/2014/main" id="{DBA7D107-515E-4AFF-A175-895B266E35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F022CA95-5884-4688-8B0C-37914EB108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2490F62-96B5-44BE-A8A5-3DEBC6A2B636}" type="slidenum">
              <a:rPr lang="en-GB" smtClean="0"/>
              <a:t>‹#›</a:t>
            </a:fld>
            <a:endParaRPr lang="en-GB"/>
          </a:p>
        </p:txBody>
      </p:sp>
    </p:spTree>
    <p:extLst>
      <p:ext uri="{BB962C8B-B14F-4D97-AF65-F5344CB8AC3E}">
        <p14:creationId xmlns:p14="http://schemas.microsoft.com/office/powerpoint/2010/main" val="2492205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BBE3B7A-5542-440A-B7CD-5AB6A17E6EFE}" type="datetime1">
              <a:rPr lang="en-GB" noProof="0" smtClean="0"/>
              <a:t>26/02/2025</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63359F2-43EF-4812-9DC0-98C0B1A40681}" type="slidenum">
              <a:rPr lang="en-GB" noProof="0" smtClean="0"/>
              <a:t>‹#›</a:t>
            </a:fld>
            <a:endParaRPr lang="en-GB" noProof="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EFT information is vital because it will inform the diocesan strategy for reaching net zero carbon. If we don’t know the level of our carbon emissions across the diocese we don’t know how much work we need to do to reduce them, nor will we be able to gauge the level of success achieved.</a:t>
            </a:r>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2</a:t>
            </a:fld>
            <a:endParaRPr lang="en-GB" noProof="0"/>
          </a:p>
        </p:txBody>
      </p:sp>
    </p:spTree>
    <p:extLst>
      <p:ext uri="{BB962C8B-B14F-4D97-AF65-F5344CB8AC3E}">
        <p14:creationId xmlns:p14="http://schemas.microsoft.com/office/powerpoint/2010/main" val="293620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MRIG scheme grant has now been increased to £20k (£24k if your church is not a listed building). Make sure you get the basics sorted – keep gutters and drains clear and flowing, slipped slates re-fixed, repointing carried out i.e. keeping the building wind and watertight with heads an feet dry – before looking at new heating schemes.</a:t>
            </a:r>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18</a:t>
            </a:fld>
            <a:endParaRPr lang="en-GB" noProof="0"/>
          </a:p>
        </p:txBody>
      </p:sp>
    </p:spTree>
    <p:extLst>
      <p:ext uri="{BB962C8B-B14F-4D97-AF65-F5344CB8AC3E}">
        <p14:creationId xmlns:p14="http://schemas.microsoft.com/office/powerpoint/2010/main" val="184485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B63359F2-43EF-4812-9DC0-98C0B1A40681}" type="slidenum">
              <a:rPr lang="en-GB" smtClean="0"/>
              <a:t>19</a:t>
            </a:fld>
            <a:endParaRPr lang="en-GB"/>
          </a:p>
        </p:txBody>
      </p:sp>
    </p:spTree>
    <p:extLst>
      <p:ext uri="{BB962C8B-B14F-4D97-AF65-F5344CB8AC3E}">
        <p14:creationId xmlns:p14="http://schemas.microsoft.com/office/powerpoint/2010/main" val="998979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 requirement for an Action Plan relates to our largest churches (generally our biggest carbon emitters) it is wise for ALL churches to look ahead and have a Heating Resilience Plan for when their fossil fuel boiler fails. Think ahead and be ready to take action so you won’t be without heating for any longer than necessary.</a:t>
            </a:r>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3</a:t>
            </a:fld>
            <a:endParaRPr lang="en-GB" noProof="0"/>
          </a:p>
        </p:txBody>
      </p:sp>
    </p:spTree>
    <p:extLst>
      <p:ext uri="{BB962C8B-B14F-4D97-AF65-F5344CB8AC3E}">
        <p14:creationId xmlns:p14="http://schemas.microsoft.com/office/powerpoint/2010/main" val="1289920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Lists A and B can be found on this page of the diocesan website: https://dioceseofyork.org.uk/support/for-churches/church-buildings/faculty-permissions/ </a:t>
            </a:r>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4</a:t>
            </a:fld>
            <a:endParaRPr lang="en-GB" noProof="0"/>
          </a:p>
        </p:txBody>
      </p:sp>
    </p:spTree>
    <p:extLst>
      <p:ext uri="{BB962C8B-B14F-4D97-AF65-F5344CB8AC3E}">
        <p14:creationId xmlns:p14="http://schemas.microsoft.com/office/powerpoint/2010/main" val="2701077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section headed ‘Faculty changes (2022) and key guidance’ can be found on this page of the CofE website, with links to all of the guidance documents listed above: https://www.churchofengland.org/resources/churchcare/net-zero-carbon-church  </a:t>
            </a:r>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8</a:t>
            </a:fld>
            <a:endParaRPr lang="en-GB" noProof="0"/>
          </a:p>
        </p:txBody>
      </p:sp>
    </p:spTree>
    <p:extLst>
      <p:ext uri="{BB962C8B-B14F-4D97-AF65-F5344CB8AC3E}">
        <p14:creationId xmlns:p14="http://schemas.microsoft.com/office/powerpoint/2010/main" val="418296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Heating Checklist can be found here: https://www.churchofengland.org/sites/default/files/2023-05/Heating_checklist.pdf Consider the 5Ws and draw up a plan to help you picture and clarify your heating needs, both how to keep people comfortable and the building fabric protected. It is not about ‘heating the church’ – it’s about comfort levels and fabric conservation and each might need a different approach. Often a combination of approaches might be the best way forward, such as pew heaters for people’s comfort and low level background heating on all the time to protect the building fabric. Each building and each congregation will have different needs which is why the 5Ws are a good place to start your planning. </a:t>
            </a:r>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9</a:t>
            </a:fld>
            <a:endParaRPr lang="en-GB" noProof="0"/>
          </a:p>
        </p:txBody>
      </p:sp>
    </p:spTree>
    <p:extLst>
      <p:ext uri="{BB962C8B-B14F-4D97-AF65-F5344CB8AC3E}">
        <p14:creationId xmlns:p14="http://schemas.microsoft.com/office/powerpoint/2010/main" val="274675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Heating Options Appraisals note… helpful chart shows types of energy source and types of heating emitters for each source. When you are applying for a faculty for a fossil fuel heating system you have to show that you have had due regard to the CBC’s net zero guidance. A simple way to do that is to take that heating options chart and start by eliminating all those which are irrelevant to your church … e.g. we don’t have fixed pews so can’t have pew heaters, we don’t have 3-phase electricity so we can’t have electric heating, we don’t have sufficient burial free ground around church for ground source heat pump, we have looked at solar panels but our architect says church roof not strong enough to bear weight, the planning authority say they would refuse any planning application for air source heat pumps because church is so close to residential buildings, we can’t have a Biomass boiler because we’re in an Air Quality Management Area etc </a:t>
            </a:r>
            <a:r>
              <a:rPr lang="en-GB" dirty="0" err="1"/>
              <a:t>etc</a:t>
            </a:r>
            <a:endParaRPr lang="en-GB" dirty="0"/>
          </a:p>
          <a:p>
            <a:r>
              <a:rPr lang="en-GB" dirty="0"/>
              <a:t>Then put all that into an explanatory note to support your faculty petition for a new gas or oil boiler. Cost is one aspect which the Chancellor will take into account. When the DAC considers your faculty petition for a new gas/oil boiler and gives its recommendation (or otherwise) to the Chancellor, we have to indicate whether or not, in our opinion, your consideration of the net zero guidance is adequate. So there’s no getting around it. You have to demonstrate why a fossil fuel boiler is your only realistic option.</a:t>
            </a:r>
          </a:p>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10</a:t>
            </a:fld>
            <a:endParaRPr lang="en-GB" noProof="0"/>
          </a:p>
        </p:txBody>
      </p:sp>
    </p:spTree>
    <p:extLst>
      <p:ext uri="{BB962C8B-B14F-4D97-AF65-F5344CB8AC3E}">
        <p14:creationId xmlns:p14="http://schemas.microsoft.com/office/powerpoint/2010/main" val="649564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12</a:t>
            </a:fld>
            <a:endParaRPr lang="en-GB" noProof="0"/>
          </a:p>
        </p:txBody>
      </p:sp>
    </p:spTree>
    <p:extLst>
      <p:ext uri="{BB962C8B-B14F-4D97-AF65-F5344CB8AC3E}">
        <p14:creationId xmlns:p14="http://schemas.microsoft.com/office/powerpoint/2010/main" val="303274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13</a:t>
            </a:fld>
            <a:endParaRPr lang="en-GB" noProof="0"/>
          </a:p>
        </p:txBody>
      </p:sp>
    </p:spTree>
    <p:extLst>
      <p:ext uri="{BB962C8B-B14F-4D97-AF65-F5344CB8AC3E}">
        <p14:creationId xmlns:p14="http://schemas.microsoft.com/office/powerpoint/2010/main" val="394058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have solar panels on a listed church building (even Grade I, such as </a:t>
            </a:r>
            <a:r>
              <a:rPr lang="en-GB" dirty="0" err="1"/>
              <a:t>Roos</a:t>
            </a:r>
            <a:r>
              <a:rPr lang="en-GB" dirty="0"/>
              <a:t> All Saints above) but it depends on factors including age, significance, location, visibility etc. It is also possible to store off-peak electricity in a battery storage system without having solar panels. Might be worth looking into if the church is used day and night throughout the week then battery storage would be a good investment as they would be able to run ‘off-grid’ for longer. Look at Duracell website: https://www.duracellenergy.com/storing-off-peak-electricity-in-a-battery-storage-system/</a:t>
            </a:r>
          </a:p>
        </p:txBody>
      </p:sp>
      <p:sp>
        <p:nvSpPr>
          <p:cNvPr id="4" name="Slide Number Placeholder 3"/>
          <p:cNvSpPr>
            <a:spLocks noGrp="1"/>
          </p:cNvSpPr>
          <p:nvPr>
            <p:ph type="sldNum" sz="quarter" idx="5"/>
          </p:nvPr>
        </p:nvSpPr>
        <p:spPr/>
        <p:txBody>
          <a:bodyPr/>
          <a:lstStyle/>
          <a:p>
            <a:pPr rtl="0"/>
            <a:fld id="{B63359F2-43EF-4812-9DC0-98C0B1A40681}" type="slidenum">
              <a:rPr lang="en-GB" noProof="0" smtClean="0"/>
              <a:t>14</a:t>
            </a:fld>
            <a:endParaRPr lang="en-GB" noProof="0"/>
          </a:p>
        </p:txBody>
      </p:sp>
    </p:spTree>
    <p:extLst>
      <p:ext uri="{BB962C8B-B14F-4D97-AF65-F5344CB8AC3E}">
        <p14:creationId xmlns:p14="http://schemas.microsoft.com/office/powerpoint/2010/main" val="993508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rtlCol="0"/>
          <a:lstStyle/>
          <a:p>
            <a:pPr rtl="0"/>
            <a:r>
              <a:rPr lang="en-US" noProof="0"/>
              <a:t>Click to edit Master title style</a:t>
            </a:r>
            <a:endParaRPr lang="en-GB" noProof="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rtlCol="0"/>
          <a:lstStyle>
            <a:lvl1pPr marL="0" indent="0">
              <a:buNone/>
              <a:defRPr/>
            </a:lvl1pPr>
          </a:lstStyle>
          <a:p>
            <a:pPr rtl="0"/>
            <a:r>
              <a:rPr lang="en-US" noProof="0"/>
              <a:t>Click to edit Master subtitle style</a:t>
            </a:r>
            <a:endParaRPr lang="en-GB" noProof="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342528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rtlCol="0" anchor="ctr"/>
          <a:lstStyle/>
          <a:p>
            <a:pPr algn="r" rtl="0"/>
            <a:r>
              <a:rPr lang="en-US" noProof="0">
                <a:solidFill>
                  <a:schemeClr val="tx2"/>
                </a:solidFill>
              </a:rPr>
              <a:t>Click to edit Master title style</a:t>
            </a:r>
            <a:endParaRPr lang="en-GB" noProof="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rtlCol="0"/>
          <a:lstStyle/>
          <a:p>
            <a:pPr rtl="0"/>
            <a:r>
              <a:rPr lang="en-US" noProof="0"/>
              <a:t>Click icon to add picture</a:t>
            </a:r>
            <a:endParaRPr lang="en-GB" noProof="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rtlCol="0"/>
          <a:lstStyle/>
          <a:p>
            <a:pPr rtl="0"/>
            <a:r>
              <a:rPr lang="en-US" noProof="0"/>
              <a:t>Click icon to add picture</a:t>
            </a:r>
            <a:endParaRPr lang="en-GB" noProof="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rtlCol="0"/>
          <a:lstStyle/>
          <a:p>
            <a:pPr rtl="0"/>
            <a:r>
              <a:rPr lang="en-US" noProof="0"/>
              <a:t>Click icon to add picture</a:t>
            </a:r>
            <a:endParaRPr lang="en-GB" noProof="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rtlCol="0"/>
          <a:lstStyle/>
          <a:p>
            <a:pPr rtl="0"/>
            <a:r>
              <a:rPr lang="en-US" noProof="0"/>
              <a:t>Click icon to add picture</a:t>
            </a:r>
            <a:endParaRPr lang="en-GB" noProof="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50699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rtlCol="0"/>
          <a:lstStyle/>
          <a:p>
            <a:pPr rtl="0"/>
            <a:r>
              <a:rPr lang="en-US" noProof="0"/>
              <a:t>Click to edit Master title style</a:t>
            </a:r>
            <a:endParaRPr lang="en-GB" noProof="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rtlCol="0"/>
          <a:lstStyle/>
          <a:p>
            <a:pPr rtl="0"/>
            <a:r>
              <a:rPr lang="en-US" noProof="0"/>
              <a:t>Click icon to add picture</a:t>
            </a:r>
            <a:endParaRPr lang="en-GB" noProof="0"/>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982254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en-US" noProof="0"/>
              <a:t>Click to edit Master title style</a:t>
            </a:r>
            <a:endParaRPr lang="en-GB" noProof="0"/>
          </a:p>
        </p:txBody>
      </p:sp>
      <p:sp>
        <p:nvSpPr>
          <p:cNvPr id="3" name="Text Placeholder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290843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rtlCol="0"/>
          <a:lstStyle/>
          <a:p>
            <a:pPr rtl="0"/>
            <a:r>
              <a:rPr lang="en-US" noProof="0"/>
              <a:t>Click to edit Master title style</a:t>
            </a:r>
            <a:endParaRPr lang="en-GB" noProof="0"/>
          </a:p>
        </p:txBody>
      </p:sp>
      <p:sp>
        <p:nvSpPr>
          <p:cNvPr id="3" name="Content Placeholder 2"/>
          <p:cNvSpPr>
            <a:spLocks noGrp="1"/>
          </p:cNvSpPr>
          <p:nvPr>
            <p:ph sz="half" idx="1"/>
          </p:nvPr>
        </p:nvSpPr>
        <p:spPr>
          <a:xfrm>
            <a:off x="581193" y="2228003"/>
            <a:ext cx="5194767" cy="3633047"/>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p:cNvSpPr>
            <a:spLocks noGrp="1"/>
          </p:cNvSpPr>
          <p:nvPr>
            <p:ph sz="half" idx="2"/>
          </p:nvPr>
        </p:nvSpPr>
        <p:spPr>
          <a:xfrm>
            <a:off x="6416039" y="2228003"/>
            <a:ext cx="5194769" cy="3633047"/>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Footer Placeholder 5"/>
          <p:cNvSpPr>
            <a:spLocks noGrp="1"/>
          </p:cNvSpPr>
          <p:nvPr>
            <p:ph type="ftr" sz="quarter" idx="11"/>
          </p:nvPr>
        </p:nvSpPr>
        <p:spPr/>
        <p:txBody>
          <a:bodyPr rtlCol="0"/>
          <a:lstStyle/>
          <a:p>
            <a:pPr rtl="0"/>
            <a:r>
              <a:rPr lang="en-GB" noProof="0"/>
              <a:t>Sample Footer Text</a:t>
            </a:r>
          </a:p>
        </p:txBody>
      </p:sp>
      <p:sp>
        <p:nvSpPr>
          <p:cNvPr id="5" name="Date Placeholder 4"/>
          <p:cNvSpPr>
            <a:spLocks noGrp="1"/>
          </p:cNvSpPr>
          <p:nvPr>
            <p:ph type="dt" sz="half" idx="10"/>
          </p:nvPr>
        </p:nvSpPr>
        <p:spPr/>
        <p:txBody>
          <a:bodyPr rtlCol="0"/>
          <a:lstStyle/>
          <a:p>
            <a:pPr rtl="0"/>
            <a:r>
              <a:rPr lang="en-GB" noProof="0"/>
              <a:t>20XX</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967918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30789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en-US" noProof="0"/>
              <a:t>Click to edit Master title style</a:t>
            </a:r>
            <a:endParaRPr lang="en-GB" noProof="0"/>
          </a:p>
        </p:txBody>
      </p:sp>
      <p:sp>
        <p:nvSpPr>
          <p:cNvPr id="3" name="Content Placeholder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r>
              <a:rPr lang="en-GB" noProof="0"/>
              <a:t>Sample Footer Text</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r>
              <a:rPr lang="en-GB" noProof="0"/>
              <a:t>20XX</a:t>
            </a:r>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GB" noProof="0" smtClean="0"/>
              <a:pPr rtl="0"/>
              <a:t>‹#›</a:t>
            </a:fld>
            <a:endParaRPr lang="en-GB" noProof="0"/>
          </a:p>
        </p:txBody>
      </p:sp>
    </p:spTree>
    <p:extLst>
      <p:ext uri="{BB962C8B-B14F-4D97-AF65-F5344CB8AC3E}">
        <p14:creationId xmlns:p14="http://schemas.microsoft.com/office/powerpoint/2010/main" val="215928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en-US" noProof="0"/>
              <a:t>Click to edit Master title style</a:t>
            </a:r>
            <a:endParaRPr lang="en-GB" noProof="0"/>
          </a:p>
        </p:txBody>
      </p:sp>
      <p:sp>
        <p:nvSpPr>
          <p:cNvPr id="3" name="Picture Placeholder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US" noProof="0"/>
              <a:t>Click icon to add picture</a:t>
            </a:r>
            <a:endParaRPr lang="en-GB" noProof="0"/>
          </a:p>
        </p:txBody>
      </p:sp>
      <p:sp>
        <p:nvSpPr>
          <p:cNvPr id="4" name="Text Placeholder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6" name="Footer Placeholder 5"/>
          <p:cNvSpPr>
            <a:spLocks noGrp="1"/>
          </p:cNvSpPr>
          <p:nvPr>
            <p:ph type="ftr" sz="quarter" idx="11"/>
          </p:nvPr>
        </p:nvSpPr>
        <p:spPr/>
        <p:txBody>
          <a:bodyPr rtlCol="0"/>
          <a:lstStyle/>
          <a:p>
            <a:pPr algn="l" rtl="0"/>
            <a:r>
              <a:rPr lang="en-GB" noProof="0"/>
              <a:t>Sample Footer Text</a:t>
            </a:r>
          </a:p>
        </p:txBody>
      </p:sp>
      <p:sp>
        <p:nvSpPr>
          <p:cNvPr id="5" name="Date Placeholder 4"/>
          <p:cNvSpPr>
            <a:spLocks noGrp="1"/>
          </p:cNvSpPr>
          <p:nvPr>
            <p:ph type="dt" sz="half" idx="10"/>
          </p:nvPr>
        </p:nvSpPr>
        <p:spPr/>
        <p:txBody>
          <a:bodyPr rtlCol="0"/>
          <a:lstStyle/>
          <a:p>
            <a:pPr rtl="0"/>
            <a:r>
              <a:rPr lang="en-GB" noProof="0"/>
              <a:t>20XX</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71650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rtlCol="0"/>
          <a:lstStyle>
            <a:lvl1pPr>
              <a:defRPr/>
            </a:lvl1pPr>
          </a:lstStyle>
          <a:p>
            <a:pPr rtl="0"/>
            <a:r>
              <a:rPr lang="en-US" noProof="0"/>
              <a:t>Click to edit Master title style</a:t>
            </a:r>
            <a:endParaRPr lang="en-GB" noProof="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rtlCol="0"/>
          <a:lstStyle>
            <a:lvl1pPr marL="0" indent="0">
              <a:buNone/>
              <a:defRPr/>
            </a:lvl1pPr>
          </a:lstStyle>
          <a:p>
            <a:pPr lvl="0" rtl="0"/>
            <a:r>
              <a:rPr lang="en-US" noProof="0"/>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rtlCol="0"/>
          <a:lstStyle/>
          <a:p>
            <a:pPr rtl="0"/>
            <a:r>
              <a:rPr lang="en-US" noProof="0"/>
              <a:t>Click icon to add picture</a:t>
            </a:r>
            <a:endParaRPr lang="en-GB" noProof="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88897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rtlCol="0">
            <a:normAutofit/>
          </a:bodyPr>
          <a:lstStyle/>
          <a:p>
            <a:pPr rtl="0"/>
            <a:r>
              <a:rPr lang="en-US" noProof="0">
                <a:solidFill>
                  <a:schemeClr val="tx2"/>
                </a:solidFill>
              </a:rPr>
              <a:t>Click to edit Master title style</a:t>
            </a:r>
            <a:endParaRPr lang="en-GB" noProof="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rtlCol="0">
            <a:normAutofit/>
          </a:bodyPr>
          <a:lstStyle>
            <a:lvl1pPr marL="0" indent="0">
              <a:buNone/>
              <a:defRPr/>
            </a:lvl1pPr>
          </a:lstStyle>
          <a:p>
            <a:pPr lvl="0" rtl="0"/>
            <a:r>
              <a:rPr lang="en-US" noProof="0"/>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rtlCol="0"/>
          <a:lstStyle/>
          <a:p>
            <a:pPr rtl="0"/>
            <a:r>
              <a:rPr lang="en-US" noProof="0"/>
              <a:t>Click icon to add picture</a:t>
            </a:r>
            <a:endParaRPr lang="en-GB" noProof="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rtlCol="0"/>
          <a:lstStyle/>
          <a:p>
            <a:pPr rtl="0"/>
            <a:r>
              <a:rPr lang="en-US" noProof="0"/>
              <a:t>Click icon to add picture</a:t>
            </a:r>
            <a:endParaRPr lang="en-GB" noProof="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874943644"/>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p:spPr>
        <p:txBody>
          <a:bodyPr rtlCol="0"/>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rtlCol="0"/>
          <a:lstStyle>
            <a:lvl1pPr marL="0" indent="0">
              <a:buNone/>
              <a:defRPr/>
            </a:lvl1pPr>
          </a:lstStyle>
          <a:p>
            <a:pPr rtl="0"/>
            <a:r>
              <a:rPr lang="en-US" noProof="0"/>
              <a:t>Click to edit Master subtitle style</a:t>
            </a:r>
            <a:endParaRPr lang="en-GB" noProof="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351850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rtlCol="0"/>
          <a:lstStyle/>
          <a:p>
            <a:pPr rtl="0"/>
            <a:r>
              <a:rPr lang="en-US" noProof="0"/>
              <a:t>Click to edit Master title style</a:t>
            </a:r>
            <a:endParaRPr lang="en-GB" noProof="0"/>
          </a:p>
        </p:txBody>
      </p:sp>
      <p:sp>
        <p:nvSpPr>
          <p:cNvPr id="3" name="Content Placeholder 2"/>
          <p:cNvSpPr>
            <a:spLocks noGrp="1"/>
          </p:cNvSpPr>
          <p:nvPr>
            <p:ph idx="1"/>
          </p:nvPr>
        </p:nvSpPr>
        <p:spPr>
          <a:xfrm>
            <a:off x="581192" y="2340864"/>
            <a:ext cx="11029615" cy="3634486"/>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r>
              <a:rPr lang="en-GB" noProof="0"/>
              <a:t>Sample Footer Text</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r>
              <a:rPr lang="en-GB" noProof="0"/>
              <a:t>20XX</a:t>
            </a:r>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6688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rtlCol="0"/>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rtlCol="0"/>
          <a:lstStyle>
            <a:lvl1pPr marL="0" indent="0">
              <a:buNone/>
              <a:defRPr/>
            </a:lvl1pPr>
          </a:lstStyle>
          <a:p>
            <a:pPr rtl="0"/>
            <a:r>
              <a:rPr lang="en-US" noProof="0"/>
              <a:t>Click to edit Master subtitle style</a:t>
            </a:r>
            <a:endParaRPr lang="en-GB" noProof="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rtlCol="0"/>
          <a:lstStyle/>
          <a:p>
            <a:pPr rtl="0"/>
            <a:r>
              <a:rPr lang="en-US" noProof="0"/>
              <a:t>Click icon to add picture</a:t>
            </a:r>
            <a:endParaRPr lang="en-GB" noProof="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55785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rtlCol="0"/>
          <a:lstStyle/>
          <a:p>
            <a:pPr rtl="0"/>
            <a:r>
              <a:rPr lang="en-US" noProof="0"/>
              <a:t>Click to edit Master title style</a:t>
            </a:r>
            <a:endParaRPr lang="en-GB" noProof="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rtlCol="0"/>
          <a:lstStyle/>
          <a:p>
            <a:pPr rtl="0"/>
            <a:r>
              <a:rPr lang="en-US" noProof="0"/>
              <a:t>Click icon to add SmartArt graphic</a:t>
            </a:r>
            <a:endParaRPr lang="en-GB" noProof="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rtlCol="0"/>
          <a:lstStyle/>
          <a:p>
            <a:pPr rtl="0"/>
            <a:r>
              <a:rPr lang="en-US" noProof="0"/>
              <a:t>Click icon to add SmartArt graphic</a:t>
            </a:r>
            <a:endParaRPr lang="en-GB" noProof="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rtlCol="0"/>
          <a:lstStyle/>
          <a:p>
            <a:pPr rtl="0"/>
            <a:r>
              <a:rPr lang="en-US" noProof="0"/>
              <a:t>Click icon to add SmartArt graphic</a:t>
            </a:r>
            <a:endParaRPr lang="en-GB" noProof="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rtlCol="0"/>
          <a:lstStyle/>
          <a:p>
            <a:pPr rtl="0"/>
            <a:r>
              <a:rPr lang="en-US" noProof="0"/>
              <a:t>Click icon to add SmartArt graphic</a:t>
            </a:r>
            <a:endParaRPr lang="en-GB" noProof="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4" name="Footer Placeholder 3"/>
          <p:cNvSpPr>
            <a:spLocks noGrp="1"/>
          </p:cNvSpPr>
          <p:nvPr>
            <p:ph type="ftr" sz="quarter" idx="11"/>
          </p:nvPr>
        </p:nvSpPr>
        <p:spPr/>
        <p:txBody>
          <a:bodyPr rtlCol="0"/>
          <a:lstStyle/>
          <a:p>
            <a:pPr rtl="0"/>
            <a:r>
              <a:rPr lang="en-GB" noProof="0"/>
              <a:t>Sample Footer Text</a:t>
            </a:r>
          </a:p>
        </p:txBody>
      </p:sp>
      <p:sp>
        <p:nvSpPr>
          <p:cNvPr id="3" name="Date Placeholder 2"/>
          <p:cNvSpPr>
            <a:spLocks noGrp="1"/>
          </p:cNvSpPr>
          <p:nvPr>
            <p:ph type="dt" sz="half" idx="10"/>
          </p:nvPr>
        </p:nvSpPr>
        <p:spPr/>
        <p:txBody>
          <a:bodyPr rtlCol="0"/>
          <a:lstStyle/>
          <a:p>
            <a:pPr rtl="0"/>
            <a:r>
              <a:rPr lang="en-GB" noProof="0"/>
              <a:t>20XX</a:t>
            </a:r>
          </a:p>
        </p:txBody>
      </p:sp>
      <p:sp>
        <p:nvSpPr>
          <p:cNvPr id="5" name="Slide Number Placeholder 4"/>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3926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581194" y="2926052"/>
            <a:ext cx="5194766"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noProof="0"/>
              <a:t>Click to edit Master text styles</a:t>
            </a:r>
          </a:p>
        </p:txBody>
      </p:sp>
      <p:sp>
        <p:nvSpPr>
          <p:cNvPr id="6" name="Content Placeholder 5"/>
          <p:cNvSpPr>
            <a:spLocks noGrp="1"/>
          </p:cNvSpPr>
          <p:nvPr>
            <p:ph sz="quarter" idx="4"/>
          </p:nvPr>
        </p:nvSpPr>
        <p:spPr>
          <a:xfrm>
            <a:off x="6416037" y="2926052"/>
            <a:ext cx="5194771"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p:cNvSpPr>
            <a:spLocks noGrp="1"/>
          </p:cNvSpPr>
          <p:nvPr>
            <p:ph type="ftr" sz="quarter" idx="11"/>
          </p:nvPr>
        </p:nvSpPr>
        <p:spPr/>
        <p:txBody>
          <a:bodyPr rtlCol="0"/>
          <a:lstStyle/>
          <a:p>
            <a:pPr rtl="0"/>
            <a:r>
              <a:rPr lang="en-GB" noProof="0"/>
              <a:t>Sample Footer Text</a:t>
            </a:r>
          </a:p>
        </p:txBody>
      </p:sp>
      <p:sp>
        <p:nvSpPr>
          <p:cNvPr id="7" name="Date Placeholder 6"/>
          <p:cNvSpPr>
            <a:spLocks noGrp="1"/>
          </p:cNvSpPr>
          <p:nvPr>
            <p:ph type="dt" sz="half" idx="10"/>
          </p:nvPr>
        </p:nvSpPr>
        <p:spPr/>
        <p:txBody>
          <a:bodyPr rtlCol="0"/>
          <a:lstStyle/>
          <a:p>
            <a:pPr rtl="0"/>
            <a:r>
              <a:rPr lang="en-GB" noProof="0"/>
              <a:t>20XX</a:t>
            </a:r>
          </a:p>
        </p:txBody>
      </p:sp>
      <p:sp>
        <p:nvSpPr>
          <p:cNvPr id="9" name="Slide Number Placeholder 8"/>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614280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581191" y="2250891"/>
            <a:ext cx="3200400"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581194" y="2926052"/>
            <a:ext cx="3200400"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4412343" y="2250891"/>
            <a:ext cx="320040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noProof="0"/>
              <a:t>Click to edit Master text styles</a:t>
            </a:r>
          </a:p>
        </p:txBody>
      </p:sp>
      <p:sp>
        <p:nvSpPr>
          <p:cNvPr id="6" name="Content Placeholder 5"/>
          <p:cNvSpPr>
            <a:spLocks noGrp="1"/>
          </p:cNvSpPr>
          <p:nvPr>
            <p:ph sz="quarter" idx="4"/>
          </p:nvPr>
        </p:nvSpPr>
        <p:spPr>
          <a:xfrm>
            <a:off x="4412341" y="2926051"/>
            <a:ext cx="3200400"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noProof="0"/>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p:cNvSpPr>
            <a:spLocks noGrp="1"/>
          </p:cNvSpPr>
          <p:nvPr>
            <p:ph type="ftr" sz="quarter" idx="11"/>
          </p:nvPr>
        </p:nvSpPr>
        <p:spPr/>
        <p:txBody>
          <a:bodyPr rtlCol="0"/>
          <a:lstStyle/>
          <a:p>
            <a:pPr rtl="0"/>
            <a:r>
              <a:rPr lang="en-GB" noProof="0"/>
              <a:t>Sample Footer Text</a:t>
            </a:r>
          </a:p>
        </p:txBody>
      </p:sp>
      <p:sp>
        <p:nvSpPr>
          <p:cNvPr id="7" name="Date Placeholder 6"/>
          <p:cNvSpPr>
            <a:spLocks noGrp="1"/>
          </p:cNvSpPr>
          <p:nvPr>
            <p:ph type="dt" sz="half" idx="10"/>
          </p:nvPr>
        </p:nvSpPr>
        <p:spPr/>
        <p:txBody>
          <a:bodyPr rtlCol="0"/>
          <a:lstStyle/>
          <a:p>
            <a:pPr rtl="0"/>
            <a:r>
              <a:rPr lang="en-GB" noProof="0"/>
              <a:t>20XX</a:t>
            </a:r>
          </a:p>
        </p:txBody>
      </p:sp>
      <p:sp>
        <p:nvSpPr>
          <p:cNvPr id="9" name="Slide Number Placeholder 8"/>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11973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A78C165-B12A-4B46-AC7E-8E730F42CBBA}"/>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5F2DE1-F272-49DD-84C1-C2FB82B723E3}"/>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0BB053-86D6-405E-A719-7B6EF23E7207}"/>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r>
              <a:rPr lang="en-GB" noProof="0"/>
              <a:t>20XX</a:t>
            </a:r>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r>
              <a:rPr lang="en-GB" noProof="0"/>
              <a:t>Sample Footer Text</a:t>
            </a:r>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17929212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7" r:id="rId3"/>
    <p:sldLayoutId id="2147483780" r:id="rId4"/>
    <p:sldLayoutId id="2147483764" r:id="rId5"/>
    <p:sldLayoutId id="2147483783" r:id="rId6"/>
    <p:sldLayoutId id="2147483784" r:id="rId7"/>
    <p:sldLayoutId id="2147483767" r:id="rId8"/>
    <p:sldLayoutId id="2147483782" r:id="rId9"/>
    <p:sldLayoutId id="2147483778" r:id="rId10"/>
    <p:sldLayoutId id="2147483779" r:id="rId11"/>
    <p:sldLayoutId id="2147483765" r:id="rId12"/>
    <p:sldLayoutId id="2147483766" r:id="rId13"/>
    <p:sldLayoutId id="2147483769" r:id="rId14"/>
    <p:sldLayoutId id="2147483770" r:id="rId15"/>
    <p:sldLayoutId id="2147483771" r:id="rId16"/>
  </p:sldLayoutIdLst>
  <p:hf hdr="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hurchofengland.org/resources/net-zero-carbon-routemap" TargetMode="External"/><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www.churchofengland.org/sites/default/files/2023-05/heating_options-appraisal.pdf"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hyperlink" Target="https://www.churchofengland.org/about/environment-and-climate-change/webinars-getting-net-zero-carbon"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historicengland.org.uk/advice/technical-advice/building-services-engineering/installing-photovoltaic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churchofengland.org/sites/default/files/2021-09/Solar_Panels_and_Faculty_Guidance_0.pdf"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fenixgroup.cz/en/electric-heating-churches-and-places-cultural-heritage" TargetMode="External"/><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hyperlink" Target="https://www.bnthermic.co.uk/applications/church/"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5.xml"/><Relationship Id="rId4" Type="http://schemas.openxmlformats.org/officeDocument/2006/relationships/hyperlink" Target="https://www.herschel-infrared.co.uk/heating-heritage-buildings/churches/?gad_source=1&amp;gclid=CjwKCAiAlPu9BhAjEiwA5NDSA3-iA0YrKlCeIB1_KGmlLLp5DmsrjsaYw8SmVXBbqnTxMYRF5RSs7xoCxpoQAvD_Bw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hyperlink" Target="https://www.churchofengland.org/about/environment-and-climate-change/fundraising-for-net-zero-carbon"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dioceseofyork.org.uk/support/for-churches/church-buildings/grants-fundraising/"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mailto:catherine.copp@yorkdioces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churchofengland.org/resources/churchcare/net-zero-carbon-church"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The%20Heating%20Checklist%20can%20be%20found%20here:%20https:/www.churchofengland.org/sites/default/files/2023-05/Heating_checklist.pdf"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479AF-4509-22AC-EC5B-FB80A11D925F}"/>
              </a:ext>
            </a:extLst>
          </p:cNvPr>
          <p:cNvSpPr>
            <a:spLocks noGrp="1"/>
          </p:cNvSpPr>
          <p:nvPr>
            <p:ph type="title"/>
          </p:nvPr>
        </p:nvSpPr>
        <p:spPr>
          <a:xfrm>
            <a:off x="417927" y="2256046"/>
            <a:ext cx="2996591" cy="1290320"/>
          </a:xfrm>
        </p:spPr>
        <p:txBody>
          <a:bodyPr anchor="b">
            <a:normAutofit fontScale="90000"/>
          </a:bodyPr>
          <a:lstStyle/>
          <a:p>
            <a:r>
              <a:rPr lang="en-GB" sz="4400" b="1" kern="100" dirty="0">
                <a:solidFill>
                  <a:schemeClr val="tx2"/>
                </a:solidFill>
                <a:latin typeface="Calibri" panose="020F0502020204030204" pitchFamily="34" charset="0"/>
                <a:ea typeface="Calibri" panose="020F0502020204030204" pitchFamily="34" charset="0"/>
                <a:cs typeface="Calibri" panose="020F0502020204030204" pitchFamily="34" charset="0"/>
              </a:rPr>
              <a:t>Net zero carbon – the faculty system</a:t>
            </a:r>
            <a:br>
              <a:rPr lang="en-GB" kern="100" dirty="0">
                <a:solidFill>
                  <a:schemeClr val="tx2"/>
                </a:solidFill>
                <a:effectLst/>
              </a:rPr>
            </a:br>
            <a:endParaRPr lang="en-GB" dirty="0">
              <a:solidFill>
                <a:schemeClr val="tx2"/>
              </a:solidFill>
            </a:endParaRPr>
          </a:p>
        </p:txBody>
      </p:sp>
      <p:sp>
        <p:nvSpPr>
          <p:cNvPr id="1035" name="Footer Placeholder 6">
            <a:extLst>
              <a:ext uri="{FF2B5EF4-FFF2-40B4-BE49-F238E27FC236}">
                <a16:creationId xmlns:a16="http://schemas.microsoft.com/office/drawing/2014/main" id="{0264BE67-A47E-67F0-9DBC-F17E4A0C3105}"/>
              </a:ext>
            </a:extLst>
          </p:cNvPr>
          <p:cNvSpPr>
            <a:spLocks noGrp="1"/>
          </p:cNvSpPr>
          <p:nvPr>
            <p:ph type="ftr" sz="quarter" idx="11"/>
          </p:nvPr>
        </p:nvSpPr>
        <p:spPr>
          <a:xfrm>
            <a:off x="581192" y="6423914"/>
            <a:ext cx="6917210" cy="365125"/>
          </a:xfrm>
        </p:spPr>
        <p:txBody>
          <a:bodyPr anchor="ctr">
            <a:normAutofit/>
          </a:bodyPr>
          <a:lstStyle/>
          <a:p>
            <a:pPr rtl="0">
              <a:spcAft>
                <a:spcPts val="600"/>
              </a:spcAft>
            </a:pPr>
            <a:r>
              <a:rPr lang="en-GB" noProof="0"/>
              <a:t> </a:t>
            </a:r>
          </a:p>
        </p:txBody>
      </p:sp>
      <p:sp>
        <p:nvSpPr>
          <p:cNvPr id="4" name="Content Placeholder 3">
            <a:extLst>
              <a:ext uri="{FF2B5EF4-FFF2-40B4-BE49-F238E27FC236}">
                <a16:creationId xmlns:a16="http://schemas.microsoft.com/office/drawing/2014/main" id="{2F367806-FD88-6435-41AB-F299F6E9A55A}"/>
              </a:ext>
            </a:extLst>
          </p:cNvPr>
          <p:cNvSpPr>
            <a:spLocks noGrp="1"/>
          </p:cNvSpPr>
          <p:nvPr>
            <p:ph idx="1"/>
          </p:nvPr>
        </p:nvSpPr>
        <p:spPr>
          <a:xfrm>
            <a:off x="417169" y="4430680"/>
            <a:ext cx="10909768" cy="1191475"/>
          </a:xfrm>
        </p:spPr>
        <p:txBody>
          <a:bodyPr>
            <a:normAutofit/>
          </a:bodyPr>
          <a:lstStyle/>
          <a:p>
            <a:pPr algn="l"/>
            <a:r>
              <a:rPr lang="en-GB" b="0" i="0" dirty="0">
                <a:solidFill>
                  <a:srgbClr val="000000"/>
                </a:solidFill>
                <a:effectLst/>
                <a:latin typeface="Open Sans" panose="020B0606030504020204" pitchFamily="34" charset="0"/>
              </a:rPr>
              <a:t>Feb 2020 – General Synod set challenge to reach net zero carbon across our parishes, cathedrals, dioceses and schools by 2030. </a:t>
            </a:r>
          </a:p>
          <a:p>
            <a:pPr algn="l"/>
            <a:r>
              <a:rPr lang="en-GB" b="0" i="0" dirty="0">
                <a:solidFill>
                  <a:srgbClr val="000000"/>
                </a:solidFill>
                <a:effectLst/>
                <a:latin typeface="Open Sans" panose="020B0606030504020204" pitchFamily="34" charset="0"/>
              </a:rPr>
              <a:t>The </a:t>
            </a:r>
            <a:r>
              <a:rPr lang="en-GB" b="1" i="0" dirty="0">
                <a:solidFill>
                  <a:srgbClr val="000000"/>
                </a:solidFill>
                <a:effectLst/>
                <a:latin typeface="Open Sans" panose="020B0606030504020204" pitchFamily="34" charset="0"/>
              </a:rPr>
              <a:t>ROUTEMAP, </a:t>
            </a:r>
            <a:r>
              <a:rPr lang="en-GB" b="0" i="0" dirty="0">
                <a:solidFill>
                  <a:srgbClr val="000000"/>
                </a:solidFill>
                <a:effectLst/>
                <a:latin typeface="Open Sans" panose="020B0606030504020204" pitchFamily="34" charset="0"/>
              </a:rPr>
              <a:t>approved by General Synod in July 2022, is a plan for how we can reach that target. </a:t>
            </a:r>
            <a:endParaRPr lang="en-GB" dirty="0"/>
          </a:p>
        </p:txBody>
      </p:sp>
      <p:pic>
        <p:nvPicPr>
          <p:cNvPr id="19" name="Picture Placeholder 13">
            <a:extLst>
              <a:ext uri="{FF2B5EF4-FFF2-40B4-BE49-F238E27FC236}">
                <a16:creationId xmlns:a16="http://schemas.microsoft.com/office/drawing/2014/main" id="{384160AC-56B9-79CF-EF77-991F66DD045B}"/>
              </a:ext>
            </a:extLst>
          </p:cNvPr>
          <p:cNvPicPr>
            <a:picLocks noGrp="1" noChangeAspect="1"/>
          </p:cNvPicPr>
          <p:nvPr>
            <p:ph type="pic" sz="quarter" idx="13"/>
          </p:nvPr>
        </p:nvPicPr>
        <p:blipFill>
          <a:blip r:embed="rId2"/>
          <a:srcRect l="21595" t="16949" r="22623" b="37448"/>
          <a:stretch/>
        </p:blipFill>
        <p:spPr>
          <a:xfrm>
            <a:off x="4288851" y="743500"/>
            <a:ext cx="7485980" cy="3442420"/>
          </a:xfrm>
        </p:spPr>
      </p:pic>
      <p:sp>
        <p:nvSpPr>
          <p:cNvPr id="23" name="TextBox 22">
            <a:extLst>
              <a:ext uri="{FF2B5EF4-FFF2-40B4-BE49-F238E27FC236}">
                <a16:creationId xmlns:a16="http://schemas.microsoft.com/office/drawing/2014/main" id="{09D4724D-BDA1-A7A7-ADC9-9EE1BB9EBBAA}"/>
              </a:ext>
            </a:extLst>
          </p:cNvPr>
          <p:cNvSpPr txBox="1"/>
          <p:nvPr/>
        </p:nvSpPr>
        <p:spPr>
          <a:xfrm>
            <a:off x="581192" y="5808751"/>
            <a:ext cx="10424160" cy="523220"/>
          </a:xfrm>
          <a:prstGeom prst="rect">
            <a:avLst/>
          </a:prstGeom>
          <a:noFill/>
        </p:spPr>
        <p:txBody>
          <a:bodyPr wrap="square">
            <a:spAutoFit/>
          </a:bodyPr>
          <a:lstStyle/>
          <a:p>
            <a:r>
              <a:rPr lang="en-GB" sz="2800" dirty="0">
                <a:hlinkClick r:id="rId3"/>
              </a:rPr>
              <a:t>https://www.churchofengland.org/resources/net-zero-carbon-routemap</a:t>
            </a:r>
            <a:r>
              <a:rPr lang="en-GB" sz="2800" dirty="0"/>
              <a:t> </a:t>
            </a:r>
          </a:p>
        </p:txBody>
      </p:sp>
      <p:pic>
        <p:nvPicPr>
          <p:cNvPr id="3" name="Picture 2">
            <a:extLst>
              <a:ext uri="{FF2B5EF4-FFF2-40B4-BE49-F238E27FC236}">
                <a16:creationId xmlns:a16="http://schemas.microsoft.com/office/drawing/2014/main" id="{D15A61BE-89D7-0CC8-B4C2-EACCF54525EA}"/>
              </a:ext>
            </a:extLst>
          </p:cNvPr>
          <p:cNvPicPr>
            <a:picLocks noChangeAspect="1"/>
          </p:cNvPicPr>
          <p:nvPr/>
        </p:nvPicPr>
        <p:blipFill>
          <a:blip r:embed="rId4"/>
          <a:stretch>
            <a:fillRect/>
          </a:stretch>
        </p:blipFill>
        <p:spPr>
          <a:xfrm>
            <a:off x="11243385" y="5579810"/>
            <a:ext cx="734846" cy="1049780"/>
          </a:xfrm>
          <a:prstGeom prst="rect">
            <a:avLst/>
          </a:prstGeom>
        </p:spPr>
      </p:pic>
      <p:sp>
        <p:nvSpPr>
          <p:cNvPr id="6" name="TextBox 5">
            <a:extLst>
              <a:ext uri="{FF2B5EF4-FFF2-40B4-BE49-F238E27FC236}">
                <a16:creationId xmlns:a16="http://schemas.microsoft.com/office/drawing/2014/main" id="{46D65E7C-91CB-5F6F-1864-096F94342DBD}"/>
              </a:ext>
            </a:extLst>
          </p:cNvPr>
          <p:cNvSpPr txBox="1"/>
          <p:nvPr/>
        </p:nvSpPr>
        <p:spPr>
          <a:xfrm>
            <a:off x="417169" y="3413088"/>
            <a:ext cx="2123017" cy="830997"/>
          </a:xfrm>
          <a:prstGeom prst="rect">
            <a:avLst/>
          </a:prstGeom>
          <a:noFill/>
        </p:spPr>
        <p:txBody>
          <a:bodyPr wrap="none" rtlCol="0">
            <a:spAutoFit/>
          </a:bodyPr>
          <a:lstStyle/>
          <a:p>
            <a:r>
              <a:rPr lang="en-GB" sz="2400" i="1" dirty="0">
                <a:latin typeface="Calibri" panose="020F0502020204030204" pitchFamily="34" charset="0"/>
                <a:ea typeface="Calibri" panose="020F0502020204030204" pitchFamily="34" charset="0"/>
                <a:cs typeface="Calibri" panose="020F0502020204030204" pitchFamily="34" charset="0"/>
              </a:rPr>
              <a:t>Catherine Copp</a:t>
            </a:r>
          </a:p>
          <a:p>
            <a:r>
              <a:rPr lang="en-GB" sz="2400" i="1" dirty="0">
                <a:latin typeface="Calibri" panose="020F0502020204030204" pitchFamily="34" charset="0"/>
                <a:ea typeface="Calibri" panose="020F0502020204030204" pitchFamily="34" charset="0"/>
                <a:cs typeface="Calibri" panose="020F0502020204030204" pitchFamily="34" charset="0"/>
              </a:rPr>
              <a:t>DAC Secretary</a:t>
            </a:r>
          </a:p>
        </p:txBody>
      </p:sp>
    </p:spTree>
    <p:extLst>
      <p:ext uri="{BB962C8B-B14F-4D97-AF65-F5344CB8AC3E}">
        <p14:creationId xmlns:p14="http://schemas.microsoft.com/office/powerpoint/2010/main" val="3629961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676A-FCAC-3E4A-71F4-05A7A2E3D335}"/>
              </a:ext>
            </a:extLst>
          </p:cNvPr>
          <p:cNvSpPr>
            <a:spLocks noGrp="1"/>
          </p:cNvSpPr>
          <p:nvPr>
            <p:ph type="title"/>
          </p:nvPr>
        </p:nvSpPr>
        <p:spPr>
          <a:xfrm>
            <a:off x="447040" y="388874"/>
            <a:ext cx="11029616" cy="987552"/>
          </a:xfrm>
        </p:spPr>
        <p:txBody>
          <a:bodyPr>
            <a:normAutofit/>
          </a:bodyPr>
          <a:lstStyle/>
          <a:p>
            <a:r>
              <a:rPr lang="en-GB" sz="4000" b="1" dirty="0">
                <a:latin typeface="Calibri" panose="020F0502020204030204" pitchFamily="34" charset="0"/>
                <a:ea typeface="Calibri" panose="020F0502020204030204" pitchFamily="34" charset="0"/>
                <a:cs typeface="Calibri" panose="020F0502020204030204" pitchFamily="34" charset="0"/>
              </a:rPr>
              <a:t>Having due regard….</a:t>
            </a:r>
          </a:p>
        </p:txBody>
      </p:sp>
      <p:pic>
        <p:nvPicPr>
          <p:cNvPr id="8" name="Content Placeholder 7">
            <a:extLst>
              <a:ext uri="{FF2B5EF4-FFF2-40B4-BE49-F238E27FC236}">
                <a16:creationId xmlns:a16="http://schemas.microsoft.com/office/drawing/2014/main" id="{DAF90B9E-9839-C32A-28E6-AD8BF29235DA}"/>
              </a:ext>
            </a:extLst>
          </p:cNvPr>
          <p:cNvPicPr>
            <a:picLocks noGrp="1" noChangeAspect="1"/>
          </p:cNvPicPr>
          <p:nvPr>
            <p:ph idx="1"/>
          </p:nvPr>
        </p:nvPicPr>
        <p:blipFill>
          <a:blip r:embed="rId3"/>
          <a:srcRect l="23263" t="18322" r="25150" b="5347"/>
          <a:stretch/>
        </p:blipFill>
        <p:spPr>
          <a:xfrm>
            <a:off x="581192" y="1656080"/>
            <a:ext cx="3332480" cy="2773680"/>
          </a:xfrm>
        </p:spPr>
      </p:pic>
      <p:pic>
        <p:nvPicPr>
          <p:cNvPr id="10" name="Picture 9">
            <a:extLst>
              <a:ext uri="{FF2B5EF4-FFF2-40B4-BE49-F238E27FC236}">
                <a16:creationId xmlns:a16="http://schemas.microsoft.com/office/drawing/2014/main" id="{FB84D41D-7AAC-8C06-ADB8-667EE7336BFF}"/>
              </a:ext>
            </a:extLst>
          </p:cNvPr>
          <p:cNvPicPr>
            <a:picLocks noChangeAspect="1"/>
          </p:cNvPicPr>
          <p:nvPr/>
        </p:nvPicPr>
        <p:blipFill>
          <a:blip r:embed="rId4"/>
          <a:srcRect l="25166" t="25778" r="27667" b="12592"/>
          <a:stretch/>
        </p:blipFill>
        <p:spPr>
          <a:xfrm>
            <a:off x="4666593" y="1392472"/>
            <a:ext cx="7222009" cy="5308048"/>
          </a:xfrm>
          <a:prstGeom prst="rect">
            <a:avLst/>
          </a:prstGeom>
        </p:spPr>
      </p:pic>
      <p:sp>
        <p:nvSpPr>
          <p:cNvPr id="4" name="TextBox 3">
            <a:extLst>
              <a:ext uri="{FF2B5EF4-FFF2-40B4-BE49-F238E27FC236}">
                <a16:creationId xmlns:a16="http://schemas.microsoft.com/office/drawing/2014/main" id="{FE151193-5828-FAAE-FE53-D2F4A0D848F5}"/>
              </a:ext>
            </a:extLst>
          </p:cNvPr>
          <p:cNvSpPr txBox="1"/>
          <p:nvPr/>
        </p:nvSpPr>
        <p:spPr>
          <a:xfrm>
            <a:off x="447040" y="4878754"/>
            <a:ext cx="3820160" cy="923330"/>
          </a:xfrm>
          <a:prstGeom prst="rect">
            <a:avLst/>
          </a:prstGeom>
          <a:noFill/>
        </p:spPr>
        <p:txBody>
          <a:bodyPr wrap="square">
            <a:spAutoFit/>
          </a:bodyPr>
          <a:lstStyle/>
          <a:p>
            <a:r>
              <a:rPr lang="en-GB" dirty="0">
                <a:hlinkClick r:id="rId5"/>
              </a:rPr>
              <a:t>https://www.churchofengland.org/sites/default/files/2023-05/heating_options-appraisal.pdf</a:t>
            </a:r>
            <a:r>
              <a:rPr lang="en-GB" dirty="0"/>
              <a:t> </a:t>
            </a:r>
          </a:p>
        </p:txBody>
      </p:sp>
    </p:spTree>
    <p:extLst>
      <p:ext uri="{BB962C8B-B14F-4D97-AF65-F5344CB8AC3E}">
        <p14:creationId xmlns:p14="http://schemas.microsoft.com/office/powerpoint/2010/main" val="887916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CC2C8-D157-3DF3-8476-8AC582EDD224}"/>
              </a:ext>
            </a:extLst>
          </p:cNvPr>
          <p:cNvSpPr>
            <a:spLocks noGrp="1"/>
          </p:cNvSpPr>
          <p:nvPr>
            <p:ph type="title"/>
          </p:nvPr>
        </p:nvSpPr>
        <p:spPr>
          <a:xfrm>
            <a:off x="499912" y="376556"/>
            <a:ext cx="11029616" cy="987552"/>
          </a:xfrm>
        </p:spPr>
        <p:txBody>
          <a:bodyPr>
            <a:normAutofit/>
          </a:bodyPr>
          <a:lstStyle/>
          <a:p>
            <a:r>
              <a:rPr lang="en-GB" sz="4000" b="1" dirty="0">
                <a:latin typeface="Calibri" panose="020F0502020204030204" pitchFamily="34" charset="0"/>
                <a:ea typeface="Calibri" panose="020F0502020204030204" pitchFamily="34" charset="0"/>
                <a:cs typeface="Calibri" panose="020F0502020204030204" pitchFamily="34" charset="0"/>
              </a:rPr>
              <a:t>RESOURCES …</a:t>
            </a:r>
          </a:p>
        </p:txBody>
      </p:sp>
      <p:pic>
        <p:nvPicPr>
          <p:cNvPr id="7" name="Content Placeholder 6">
            <a:extLst>
              <a:ext uri="{FF2B5EF4-FFF2-40B4-BE49-F238E27FC236}">
                <a16:creationId xmlns:a16="http://schemas.microsoft.com/office/drawing/2014/main" id="{DBB88933-2F92-387C-B9EF-07932583419C}"/>
              </a:ext>
            </a:extLst>
          </p:cNvPr>
          <p:cNvPicPr>
            <a:picLocks noGrp="1" noChangeAspect="1"/>
          </p:cNvPicPr>
          <p:nvPr>
            <p:ph idx="1"/>
          </p:nvPr>
        </p:nvPicPr>
        <p:blipFill>
          <a:blip r:embed="rId2"/>
          <a:srcRect l="19489" t="23459" r="35485" b="69844"/>
          <a:stretch/>
        </p:blipFill>
        <p:spPr>
          <a:xfrm>
            <a:off x="4039797" y="759588"/>
            <a:ext cx="6741617" cy="604520"/>
          </a:xfrm>
          <a:prstGeom prst="rect">
            <a:avLst/>
          </a:prstGeom>
        </p:spPr>
      </p:pic>
      <p:pic>
        <p:nvPicPr>
          <p:cNvPr id="8" name="Picture 7">
            <a:extLst>
              <a:ext uri="{FF2B5EF4-FFF2-40B4-BE49-F238E27FC236}">
                <a16:creationId xmlns:a16="http://schemas.microsoft.com/office/drawing/2014/main" id="{2ABF0F4A-667D-8BAC-A831-84A212E182C5}"/>
              </a:ext>
            </a:extLst>
          </p:cNvPr>
          <p:cNvPicPr>
            <a:picLocks noChangeAspect="1"/>
          </p:cNvPicPr>
          <p:nvPr/>
        </p:nvPicPr>
        <p:blipFill>
          <a:blip r:embed="rId3"/>
          <a:srcRect l="19249" t="19891" r="6251" b="12444"/>
          <a:stretch/>
        </p:blipFill>
        <p:spPr>
          <a:xfrm>
            <a:off x="154635" y="1457960"/>
            <a:ext cx="9083040" cy="4640452"/>
          </a:xfrm>
          <a:prstGeom prst="rect">
            <a:avLst/>
          </a:prstGeom>
        </p:spPr>
      </p:pic>
      <p:pic>
        <p:nvPicPr>
          <p:cNvPr id="9" name="Picture 8">
            <a:extLst>
              <a:ext uri="{FF2B5EF4-FFF2-40B4-BE49-F238E27FC236}">
                <a16:creationId xmlns:a16="http://schemas.microsoft.com/office/drawing/2014/main" id="{5802C08F-064B-4C2A-C166-0014B04735BA}"/>
              </a:ext>
            </a:extLst>
          </p:cNvPr>
          <p:cNvPicPr>
            <a:picLocks noChangeAspect="1"/>
          </p:cNvPicPr>
          <p:nvPr/>
        </p:nvPicPr>
        <p:blipFill>
          <a:blip r:embed="rId4"/>
          <a:srcRect l="68983" t="19535" r="6337" b="13488"/>
          <a:stretch/>
        </p:blipFill>
        <p:spPr>
          <a:xfrm>
            <a:off x="9028350" y="1364108"/>
            <a:ext cx="3009015" cy="4593265"/>
          </a:xfrm>
          <a:prstGeom prst="rect">
            <a:avLst/>
          </a:prstGeom>
        </p:spPr>
      </p:pic>
      <p:sp>
        <p:nvSpPr>
          <p:cNvPr id="4" name="TextBox 3">
            <a:extLst>
              <a:ext uri="{FF2B5EF4-FFF2-40B4-BE49-F238E27FC236}">
                <a16:creationId xmlns:a16="http://schemas.microsoft.com/office/drawing/2014/main" id="{3BDD5834-3E56-E9B0-B17D-FFFD054CF327}"/>
              </a:ext>
            </a:extLst>
          </p:cNvPr>
          <p:cNvSpPr txBox="1"/>
          <p:nvPr/>
        </p:nvSpPr>
        <p:spPr>
          <a:xfrm>
            <a:off x="499912" y="6158278"/>
            <a:ext cx="10371288" cy="369332"/>
          </a:xfrm>
          <a:prstGeom prst="rect">
            <a:avLst/>
          </a:prstGeom>
          <a:noFill/>
        </p:spPr>
        <p:txBody>
          <a:bodyPr wrap="square">
            <a:spAutoFit/>
          </a:bodyPr>
          <a:lstStyle/>
          <a:p>
            <a:r>
              <a:rPr lang="en-GB" dirty="0">
                <a:hlinkClick r:id="rId5"/>
              </a:rPr>
              <a:t>https://www.churchofengland.org/about/environment-and-climate-change/webinars-getting-net-zero-carbon</a:t>
            </a:r>
            <a:r>
              <a:rPr lang="en-GB" dirty="0"/>
              <a:t> </a:t>
            </a:r>
          </a:p>
        </p:txBody>
      </p:sp>
    </p:spTree>
    <p:extLst>
      <p:ext uri="{BB962C8B-B14F-4D97-AF65-F5344CB8AC3E}">
        <p14:creationId xmlns:p14="http://schemas.microsoft.com/office/powerpoint/2010/main" val="1168191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FFAF88-017E-8C08-0438-C383B08E1AA7}"/>
              </a:ext>
            </a:extLst>
          </p:cNvPr>
          <p:cNvPicPr>
            <a:picLocks noChangeAspect="1"/>
          </p:cNvPicPr>
          <p:nvPr/>
        </p:nvPicPr>
        <p:blipFill>
          <a:blip r:embed="rId3"/>
          <a:srcRect l="44167" t="23259" r="31083" b="14963"/>
          <a:stretch/>
        </p:blipFill>
        <p:spPr>
          <a:xfrm>
            <a:off x="369782" y="600668"/>
            <a:ext cx="3948375" cy="5543678"/>
          </a:xfrm>
          <a:prstGeom prst="rect">
            <a:avLst/>
          </a:prstGeom>
        </p:spPr>
      </p:pic>
      <p:pic>
        <p:nvPicPr>
          <p:cNvPr id="5" name="Picture 4">
            <a:extLst>
              <a:ext uri="{FF2B5EF4-FFF2-40B4-BE49-F238E27FC236}">
                <a16:creationId xmlns:a16="http://schemas.microsoft.com/office/drawing/2014/main" id="{9525D926-4CB1-8D80-3DC5-C2F423B173E8}"/>
              </a:ext>
            </a:extLst>
          </p:cNvPr>
          <p:cNvPicPr>
            <a:picLocks noChangeAspect="1"/>
          </p:cNvPicPr>
          <p:nvPr/>
        </p:nvPicPr>
        <p:blipFill>
          <a:blip r:embed="rId4"/>
          <a:srcRect l="9333" t="33450" r="38497" b="37835"/>
          <a:stretch/>
        </p:blipFill>
        <p:spPr>
          <a:xfrm>
            <a:off x="4318157" y="713654"/>
            <a:ext cx="7292649" cy="2257801"/>
          </a:xfrm>
          <a:prstGeom prst="rect">
            <a:avLst/>
          </a:prstGeom>
        </p:spPr>
      </p:pic>
      <p:pic>
        <p:nvPicPr>
          <p:cNvPr id="7" name="Picture 6">
            <a:extLst>
              <a:ext uri="{FF2B5EF4-FFF2-40B4-BE49-F238E27FC236}">
                <a16:creationId xmlns:a16="http://schemas.microsoft.com/office/drawing/2014/main" id="{EADA74BB-4ADE-675E-19C7-38DC2B9DD2E2}"/>
              </a:ext>
            </a:extLst>
          </p:cNvPr>
          <p:cNvPicPr>
            <a:picLocks noChangeAspect="1"/>
          </p:cNvPicPr>
          <p:nvPr/>
        </p:nvPicPr>
        <p:blipFill>
          <a:blip r:embed="rId5"/>
          <a:srcRect l="8466" t="30518" r="36500" b="28593"/>
          <a:stretch/>
        </p:blipFill>
        <p:spPr>
          <a:xfrm>
            <a:off x="4318157" y="3186638"/>
            <a:ext cx="7292647" cy="3047812"/>
          </a:xfrm>
          <a:prstGeom prst="rect">
            <a:avLst/>
          </a:prstGeom>
        </p:spPr>
      </p:pic>
      <p:sp>
        <p:nvSpPr>
          <p:cNvPr id="8" name="TextBox 7">
            <a:extLst>
              <a:ext uri="{FF2B5EF4-FFF2-40B4-BE49-F238E27FC236}">
                <a16:creationId xmlns:a16="http://schemas.microsoft.com/office/drawing/2014/main" id="{0FC1E2C3-399C-D50F-CFB6-F7A66C0A7806}"/>
              </a:ext>
            </a:extLst>
          </p:cNvPr>
          <p:cNvSpPr txBox="1"/>
          <p:nvPr/>
        </p:nvSpPr>
        <p:spPr>
          <a:xfrm>
            <a:off x="1065639" y="6144346"/>
            <a:ext cx="2125764" cy="523220"/>
          </a:xfrm>
          <a:prstGeom prst="rect">
            <a:avLst/>
          </a:prstGeom>
          <a:noFill/>
        </p:spPr>
        <p:txBody>
          <a:bodyPr wrap="square" rtlCol="0">
            <a:spAutoFit/>
          </a:bodyPr>
          <a:lstStyle/>
          <a:p>
            <a:r>
              <a:rPr lang="en-GB" sz="2800" dirty="0">
                <a:latin typeface="Calibri" panose="020F0502020204030204" pitchFamily="34" charset="0"/>
                <a:ea typeface="Calibri" panose="020F0502020204030204" pitchFamily="34" charset="0"/>
                <a:cs typeface="Calibri" panose="020F0502020204030204" pitchFamily="34" charset="0"/>
              </a:rPr>
              <a:t>Tobit </a:t>
            </a:r>
            <a:r>
              <a:rPr lang="en-GB" sz="2800" dirty="0" err="1">
                <a:latin typeface="Calibri" panose="020F0502020204030204" pitchFamily="34" charset="0"/>
                <a:ea typeface="Calibri" panose="020F0502020204030204" pitchFamily="34" charset="0"/>
                <a:cs typeface="Calibri" panose="020F0502020204030204" pitchFamily="34" charset="0"/>
              </a:rPr>
              <a:t>Curteis</a:t>
            </a:r>
            <a:endParaRPr lang="en-GB"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32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113F5-5DC5-437B-2F96-397B94213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7FBDC-14E9-5069-BB9D-05E2F29E26FD}"/>
              </a:ext>
            </a:extLst>
          </p:cNvPr>
          <p:cNvSpPr>
            <a:spLocks noGrp="1"/>
          </p:cNvSpPr>
          <p:nvPr>
            <p:ph type="title"/>
          </p:nvPr>
        </p:nvSpPr>
        <p:spPr>
          <a:xfrm>
            <a:off x="499912" y="376556"/>
            <a:ext cx="11029616" cy="987552"/>
          </a:xfrm>
        </p:spPr>
        <p:txBody>
          <a:bodyPr>
            <a:normAutofit/>
          </a:bodyPr>
          <a:lstStyle/>
          <a:p>
            <a:r>
              <a:rPr lang="en-GB" sz="4000" b="1" dirty="0">
                <a:latin typeface="Calibri" panose="020F0502020204030204" pitchFamily="34" charset="0"/>
                <a:ea typeface="Calibri" panose="020F0502020204030204" pitchFamily="34" charset="0"/>
                <a:cs typeface="Calibri" panose="020F0502020204030204" pitchFamily="34" charset="0"/>
              </a:rPr>
              <a:t>Solar (PV) Panels</a:t>
            </a:r>
          </a:p>
        </p:txBody>
      </p:sp>
      <p:pic>
        <p:nvPicPr>
          <p:cNvPr id="6" name="Content Placeholder 5">
            <a:extLst>
              <a:ext uri="{FF2B5EF4-FFF2-40B4-BE49-F238E27FC236}">
                <a16:creationId xmlns:a16="http://schemas.microsoft.com/office/drawing/2014/main" id="{0818FF66-84FE-DA2C-B980-FB4B51DF6905}"/>
              </a:ext>
            </a:extLst>
          </p:cNvPr>
          <p:cNvPicPr>
            <a:picLocks noGrp="1" noChangeAspect="1"/>
          </p:cNvPicPr>
          <p:nvPr>
            <p:ph idx="1"/>
          </p:nvPr>
        </p:nvPicPr>
        <p:blipFill>
          <a:blip r:embed="rId3"/>
          <a:srcRect l="24834" t="18370" r="25750" b="26815"/>
          <a:stretch/>
        </p:blipFill>
        <p:spPr>
          <a:xfrm>
            <a:off x="499912" y="1437314"/>
            <a:ext cx="4315928" cy="2692952"/>
          </a:xfrm>
          <a:prstGeom prst="rect">
            <a:avLst/>
          </a:prstGeom>
        </p:spPr>
      </p:pic>
      <p:pic>
        <p:nvPicPr>
          <p:cNvPr id="10" name="Picture 9">
            <a:extLst>
              <a:ext uri="{FF2B5EF4-FFF2-40B4-BE49-F238E27FC236}">
                <a16:creationId xmlns:a16="http://schemas.microsoft.com/office/drawing/2014/main" id="{4FAEEFDC-ED6C-39A4-4306-5256AB6C9D41}"/>
              </a:ext>
            </a:extLst>
          </p:cNvPr>
          <p:cNvPicPr>
            <a:picLocks noChangeAspect="1"/>
          </p:cNvPicPr>
          <p:nvPr/>
        </p:nvPicPr>
        <p:blipFill>
          <a:blip r:embed="rId4"/>
          <a:srcRect l="28750" t="38374" r="20083" b="23996"/>
          <a:stretch/>
        </p:blipFill>
        <p:spPr>
          <a:xfrm>
            <a:off x="4854212" y="1137920"/>
            <a:ext cx="6837876" cy="2828698"/>
          </a:xfrm>
          <a:prstGeom prst="rect">
            <a:avLst/>
          </a:prstGeom>
        </p:spPr>
      </p:pic>
      <p:pic>
        <p:nvPicPr>
          <p:cNvPr id="11" name="Picture 10">
            <a:extLst>
              <a:ext uri="{FF2B5EF4-FFF2-40B4-BE49-F238E27FC236}">
                <a16:creationId xmlns:a16="http://schemas.microsoft.com/office/drawing/2014/main" id="{8860A348-5128-11B2-6FF9-180DE58A7066}"/>
              </a:ext>
            </a:extLst>
          </p:cNvPr>
          <p:cNvPicPr>
            <a:picLocks noChangeAspect="1"/>
          </p:cNvPicPr>
          <p:nvPr/>
        </p:nvPicPr>
        <p:blipFill>
          <a:blip r:embed="rId5"/>
          <a:srcRect l="5477" t="14272" r="12906" b="7124"/>
          <a:stretch/>
        </p:blipFill>
        <p:spPr>
          <a:xfrm>
            <a:off x="656960" y="4435066"/>
            <a:ext cx="3777454" cy="2046378"/>
          </a:xfrm>
          <a:prstGeom prst="rect">
            <a:avLst/>
          </a:prstGeom>
        </p:spPr>
      </p:pic>
      <p:pic>
        <p:nvPicPr>
          <p:cNvPr id="12" name="Picture 11">
            <a:extLst>
              <a:ext uri="{FF2B5EF4-FFF2-40B4-BE49-F238E27FC236}">
                <a16:creationId xmlns:a16="http://schemas.microsoft.com/office/drawing/2014/main" id="{697D4BF5-956E-AC4C-FE5E-2D7A5BBF7815}"/>
              </a:ext>
            </a:extLst>
          </p:cNvPr>
          <p:cNvPicPr>
            <a:picLocks noChangeAspect="1"/>
          </p:cNvPicPr>
          <p:nvPr/>
        </p:nvPicPr>
        <p:blipFill>
          <a:blip r:embed="rId4"/>
          <a:srcRect l="28750" t="78502" r="20083" b="10239"/>
          <a:stretch/>
        </p:blipFill>
        <p:spPr>
          <a:xfrm>
            <a:off x="4854212" y="4879568"/>
            <a:ext cx="7156512" cy="885822"/>
          </a:xfrm>
          <a:prstGeom prst="rect">
            <a:avLst/>
          </a:prstGeom>
        </p:spPr>
      </p:pic>
      <p:sp>
        <p:nvSpPr>
          <p:cNvPr id="4" name="TextBox 3">
            <a:extLst>
              <a:ext uri="{FF2B5EF4-FFF2-40B4-BE49-F238E27FC236}">
                <a16:creationId xmlns:a16="http://schemas.microsoft.com/office/drawing/2014/main" id="{B5629FCA-9A0D-68B2-A0A6-89DA41411111}"/>
              </a:ext>
            </a:extLst>
          </p:cNvPr>
          <p:cNvSpPr txBox="1"/>
          <p:nvPr/>
        </p:nvSpPr>
        <p:spPr>
          <a:xfrm>
            <a:off x="4947920" y="4097709"/>
            <a:ext cx="6837876" cy="523220"/>
          </a:xfrm>
          <a:prstGeom prst="rect">
            <a:avLst/>
          </a:prstGeom>
          <a:noFill/>
        </p:spPr>
        <p:txBody>
          <a:bodyPr wrap="square">
            <a:spAutoFit/>
          </a:bodyPr>
          <a:lstStyle/>
          <a:p>
            <a:r>
              <a:rPr lang="en-GB" sz="1400" dirty="0">
                <a:hlinkClick r:id="rId6"/>
              </a:rPr>
              <a:t>https://www.churchofengland.org/sites/default/files/2021-09/Solar_Panels_and_Faculty_Guidance_0.pdf</a:t>
            </a:r>
            <a:r>
              <a:rPr lang="en-GB" sz="1400" dirty="0"/>
              <a:t> </a:t>
            </a:r>
          </a:p>
        </p:txBody>
      </p:sp>
      <p:sp>
        <p:nvSpPr>
          <p:cNvPr id="7" name="TextBox 6">
            <a:extLst>
              <a:ext uri="{FF2B5EF4-FFF2-40B4-BE49-F238E27FC236}">
                <a16:creationId xmlns:a16="http://schemas.microsoft.com/office/drawing/2014/main" id="{A3DB8EE0-EB71-0CE9-385E-D6941070D004}"/>
              </a:ext>
            </a:extLst>
          </p:cNvPr>
          <p:cNvSpPr txBox="1"/>
          <p:nvPr/>
        </p:nvSpPr>
        <p:spPr>
          <a:xfrm>
            <a:off x="4947920" y="5770060"/>
            <a:ext cx="6827520" cy="523220"/>
          </a:xfrm>
          <a:prstGeom prst="rect">
            <a:avLst/>
          </a:prstGeom>
          <a:noFill/>
        </p:spPr>
        <p:txBody>
          <a:bodyPr wrap="square">
            <a:spAutoFit/>
          </a:bodyPr>
          <a:lstStyle/>
          <a:p>
            <a:r>
              <a:rPr lang="en-GB" sz="1400" dirty="0">
                <a:hlinkClick r:id="rId7"/>
              </a:rPr>
              <a:t>https://historicengland.org.uk/advice/technical-advice/building-services-engineering/installing-photovoltaics/</a:t>
            </a:r>
            <a:r>
              <a:rPr lang="en-GB" sz="1400" dirty="0"/>
              <a:t> </a:t>
            </a:r>
          </a:p>
        </p:txBody>
      </p:sp>
    </p:spTree>
    <p:extLst>
      <p:ext uri="{BB962C8B-B14F-4D97-AF65-F5344CB8AC3E}">
        <p14:creationId xmlns:p14="http://schemas.microsoft.com/office/powerpoint/2010/main" val="1707469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CD6404-5158-2FF4-31D6-27547AF6537A}"/>
              </a:ext>
            </a:extLst>
          </p:cNvPr>
          <p:cNvPicPr>
            <a:picLocks noChangeAspect="1"/>
          </p:cNvPicPr>
          <p:nvPr/>
        </p:nvPicPr>
        <p:blipFill>
          <a:blip r:embed="rId3"/>
          <a:srcRect l="16083" t="18370" r="33417" b="32741"/>
          <a:stretch/>
        </p:blipFill>
        <p:spPr>
          <a:xfrm>
            <a:off x="6874430" y="3723969"/>
            <a:ext cx="4958080" cy="2699945"/>
          </a:xfrm>
          <a:prstGeom prst="rect">
            <a:avLst/>
          </a:prstGeom>
        </p:spPr>
      </p:pic>
      <p:pic>
        <p:nvPicPr>
          <p:cNvPr id="8" name="Picture 7">
            <a:extLst>
              <a:ext uri="{FF2B5EF4-FFF2-40B4-BE49-F238E27FC236}">
                <a16:creationId xmlns:a16="http://schemas.microsoft.com/office/drawing/2014/main" id="{015803A5-7E87-AD15-52B5-A1241B090DB4}"/>
              </a:ext>
            </a:extLst>
          </p:cNvPr>
          <p:cNvPicPr>
            <a:picLocks noChangeAspect="1"/>
          </p:cNvPicPr>
          <p:nvPr/>
        </p:nvPicPr>
        <p:blipFill>
          <a:blip r:embed="rId4"/>
          <a:srcRect l="29667" t="32741" r="29000" b="25185"/>
          <a:stretch/>
        </p:blipFill>
        <p:spPr>
          <a:xfrm>
            <a:off x="6571450" y="853440"/>
            <a:ext cx="5039360" cy="2885440"/>
          </a:xfrm>
          <a:prstGeom prst="rect">
            <a:avLst/>
          </a:prstGeom>
        </p:spPr>
      </p:pic>
      <p:pic>
        <p:nvPicPr>
          <p:cNvPr id="10" name="Picture 9">
            <a:extLst>
              <a:ext uri="{FF2B5EF4-FFF2-40B4-BE49-F238E27FC236}">
                <a16:creationId xmlns:a16="http://schemas.microsoft.com/office/drawing/2014/main" id="{A65173EB-97FD-E6EC-BF3E-9A871CB2C5BD}"/>
              </a:ext>
            </a:extLst>
          </p:cNvPr>
          <p:cNvPicPr>
            <a:picLocks noChangeAspect="1"/>
          </p:cNvPicPr>
          <p:nvPr/>
        </p:nvPicPr>
        <p:blipFill>
          <a:blip r:embed="rId5"/>
          <a:srcRect l="32000" t="34963" r="31500" b="14519"/>
          <a:stretch/>
        </p:blipFill>
        <p:spPr>
          <a:xfrm>
            <a:off x="467359" y="853440"/>
            <a:ext cx="6133541" cy="4775200"/>
          </a:xfrm>
          <a:prstGeom prst="rect">
            <a:avLst/>
          </a:prstGeom>
        </p:spPr>
      </p:pic>
    </p:spTree>
    <p:extLst>
      <p:ext uri="{BB962C8B-B14F-4D97-AF65-F5344CB8AC3E}">
        <p14:creationId xmlns:p14="http://schemas.microsoft.com/office/powerpoint/2010/main" val="3806279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7DA2-06CC-1A75-B99E-71E6C72B5D71}"/>
              </a:ext>
            </a:extLst>
          </p:cNvPr>
          <p:cNvSpPr>
            <a:spLocks noGrp="1"/>
          </p:cNvSpPr>
          <p:nvPr>
            <p:ph type="title"/>
          </p:nvPr>
        </p:nvSpPr>
        <p:spPr>
          <a:xfrm>
            <a:off x="581194" y="365760"/>
            <a:ext cx="11029616" cy="987552"/>
          </a:xfrm>
        </p:spPr>
        <p:txBody>
          <a:bodyPr>
            <a:normAutofit/>
          </a:bodyPr>
          <a:lstStyle/>
          <a:p>
            <a:r>
              <a:rPr lang="en-GB" sz="4000" b="1" dirty="0">
                <a:latin typeface="Calibri" panose="020F0502020204030204" pitchFamily="34" charset="0"/>
                <a:ea typeface="Calibri" panose="020F0502020204030204" pitchFamily="34" charset="0"/>
                <a:cs typeface="Calibri" panose="020F0502020204030204" pitchFamily="34" charset="0"/>
              </a:rPr>
              <a:t>pew heaters</a:t>
            </a:r>
          </a:p>
        </p:txBody>
      </p:sp>
      <p:pic>
        <p:nvPicPr>
          <p:cNvPr id="8" name="Content Placeholder 7">
            <a:extLst>
              <a:ext uri="{FF2B5EF4-FFF2-40B4-BE49-F238E27FC236}">
                <a16:creationId xmlns:a16="http://schemas.microsoft.com/office/drawing/2014/main" id="{54B3F9A2-7B42-3CD4-B989-D2B05BE2F963}"/>
              </a:ext>
            </a:extLst>
          </p:cNvPr>
          <p:cNvPicPr>
            <a:picLocks noGrp="1" noChangeAspect="1"/>
          </p:cNvPicPr>
          <p:nvPr>
            <p:ph idx="1"/>
          </p:nvPr>
        </p:nvPicPr>
        <p:blipFill>
          <a:blip r:embed="rId2"/>
          <a:srcRect l="52202" t="15526" r="7379" b="39061"/>
          <a:stretch/>
        </p:blipFill>
        <p:spPr>
          <a:xfrm>
            <a:off x="581194" y="1536467"/>
            <a:ext cx="4043680" cy="2555596"/>
          </a:xfrm>
        </p:spPr>
      </p:pic>
      <p:pic>
        <p:nvPicPr>
          <p:cNvPr id="12" name="Picture 11">
            <a:extLst>
              <a:ext uri="{FF2B5EF4-FFF2-40B4-BE49-F238E27FC236}">
                <a16:creationId xmlns:a16="http://schemas.microsoft.com/office/drawing/2014/main" id="{E1F1FF53-E4B4-31A4-9B5E-276E1A93CBC2}"/>
              </a:ext>
            </a:extLst>
          </p:cNvPr>
          <p:cNvPicPr>
            <a:picLocks noChangeAspect="1"/>
          </p:cNvPicPr>
          <p:nvPr/>
        </p:nvPicPr>
        <p:blipFill>
          <a:blip r:embed="rId3"/>
          <a:srcRect l="23666" t="17778" r="27667" b="37037"/>
          <a:stretch/>
        </p:blipFill>
        <p:spPr>
          <a:xfrm>
            <a:off x="5435600" y="4475694"/>
            <a:ext cx="4104640" cy="2143690"/>
          </a:xfrm>
          <a:prstGeom prst="rect">
            <a:avLst/>
          </a:prstGeom>
        </p:spPr>
      </p:pic>
      <p:pic>
        <p:nvPicPr>
          <p:cNvPr id="14" name="Picture 13">
            <a:extLst>
              <a:ext uri="{FF2B5EF4-FFF2-40B4-BE49-F238E27FC236}">
                <a16:creationId xmlns:a16="http://schemas.microsoft.com/office/drawing/2014/main" id="{E3EE0155-4A29-919C-C1F9-528BE3B8114D}"/>
              </a:ext>
            </a:extLst>
          </p:cNvPr>
          <p:cNvPicPr>
            <a:picLocks noChangeAspect="1"/>
          </p:cNvPicPr>
          <p:nvPr/>
        </p:nvPicPr>
        <p:blipFill>
          <a:blip r:embed="rId4"/>
          <a:srcRect l="26915" t="34370" r="29584" b="35969"/>
          <a:stretch/>
        </p:blipFill>
        <p:spPr>
          <a:xfrm>
            <a:off x="581194" y="4275218"/>
            <a:ext cx="3820160" cy="1465195"/>
          </a:xfrm>
          <a:prstGeom prst="rect">
            <a:avLst/>
          </a:prstGeom>
        </p:spPr>
      </p:pic>
      <p:pic>
        <p:nvPicPr>
          <p:cNvPr id="16" name="Picture 15">
            <a:extLst>
              <a:ext uri="{FF2B5EF4-FFF2-40B4-BE49-F238E27FC236}">
                <a16:creationId xmlns:a16="http://schemas.microsoft.com/office/drawing/2014/main" id="{F2C1269B-DB24-13A3-F016-E9520408CC5E}"/>
              </a:ext>
            </a:extLst>
          </p:cNvPr>
          <p:cNvPicPr>
            <a:picLocks noChangeAspect="1"/>
          </p:cNvPicPr>
          <p:nvPr/>
        </p:nvPicPr>
        <p:blipFill>
          <a:blip r:embed="rId5"/>
          <a:srcRect l="17334" t="16890" r="14250" b="8147"/>
          <a:stretch/>
        </p:blipFill>
        <p:spPr>
          <a:xfrm>
            <a:off x="6187440" y="653375"/>
            <a:ext cx="4836160" cy="2980630"/>
          </a:xfrm>
          <a:prstGeom prst="rect">
            <a:avLst/>
          </a:prstGeom>
        </p:spPr>
      </p:pic>
      <p:sp>
        <p:nvSpPr>
          <p:cNvPr id="4" name="TextBox 3">
            <a:extLst>
              <a:ext uri="{FF2B5EF4-FFF2-40B4-BE49-F238E27FC236}">
                <a16:creationId xmlns:a16="http://schemas.microsoft.com/office/drawing/2014/main" id="{B299EBBD-FF8D-1319-AD44-CFFA638C9FF7}"/>
              </a:ext>
            </a:extLst>
          </p:cNvPr>
          <p:cNvSpPr txBox="1"/>
          <p:nvPr/>
        </p:nvSpPr>
        <p:spPr>
          <a:xfrm>
            <a:off x="1270000" y="6019959"/>
            <a:ext cx="6096000" cy="369332"/>
          </a:xfrm>
          <a:prstGeom prst="rect">
            <a:avLst/>
          </a:prstGeom>
          <a:noFill/>
        </p:spPr>
        <p:txBody>
          <a:bodyPr wrap="square">
            <a:spAutoFit/>
          </a:bodyPr>
          <a:lstStyle/>
          <a:p>
            <a:r>
              <a:rPr lang="en-GB" sz="1400" dirty="0">
                <a:hlinkClick r:id="rId6"/>
              </a:rPr>
              <a:t>https://www.bnthermic.co.uk/applications/church</a:t>
            </a:r>
            <a:r>
              <a:rPr lang="en-GB" dirty="0">
                <a:hlinkClick r:id="rId6"/>
              </a:rPr>
              <a:t>/</a:t>
            </a:r>
            <a:r>
              <a:rPr lang="en-GB" dirty="0"/>
              <a:t> </a:t>
            </a:r>
          </a:p>
        </p:txBody>
      </p:sp>
      <p:sp>
        <p:nvSpPr>
          <p:cNvPr id="6" name="TextBox 5">
            <a:extLst>
              <a:ext uri="{FF2B5EF4-FFF2-40B4-BE49-F238E27FC236}">
                <a16:creationId xmlns:a16="http://schemas.microsoft.com/office/drawing/2014/main" id="{C1283E14-7DEB-FF33-E573-3AAD82B16ED2}"/>
              </a:ext>
            </a:extLst>
          </p:cNvPr>
          <p:cNvSpPr txBox="1"/>
          <p:nvPr/>
        </p:nvSpPr>
        <p:spPr>
          <a:xfrm>
            <a:off x="5435600" y="3767731"/>
            <a:ext cx="6756400" cy="307777"/>
          </a:xfrm>
          <a:prstGeom prst="rect">
            <a:avLst/>
          </a:prstGeom>
          <a:noFill/>
        </p:spPr>
        <p:txBody>
          <a:bodyPr wrap="square">
            <a:spAutoFit/>
          </a:bodyPr>
          <a:lstStyle/>
          <a:p>
            <a:r>
              <a:rPr lang="en-GB" sz="1400" dirty="0">
                <a:hlinkClick r:id="rId7"/>
              </a:rPr>
              <a:t>https://www.fenixgroup.cz/en/electric-heating-churches-and-places-cultural-heritage</a:t>
            </a:r>
            <a:r>
              <a:rPr lang="en-GB" sz="1400" dirty="0"/>
              <a:t> </a:t>
            </a:r>
          </a:p>
        </p:txBody>
      </p:sp>
    </p:spTree>
    <p:extLst>
      <p:ext uri="{BB962C8B-B14F-4D97-AF65-F5344CB8AC3E}">
        <p14:creationId xmlns:p14="http://schemas.microsoft.com/office/powerpoint/2010/main" val="3756453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36221-4222-51F6-F813-028F05100BBC}"/>
              </a:ext>
            </a:extLst>
          </p:cNvPr>
          <p:cNvSpPr>
            <a:spLocks noGrp="1"/>
          </p:cNvSpPr>
          <p:nvPr>
            <p:ph type="title"/>
          </p:nvPr>
        </p:nvSpPr>
        <p:spPr>
          <a:xfrm>
            <a:off x="581192" y="388874"/>
            <a:ext cx="11029616" cy="987552"/>
          </a:xfrm>
        </p:spPr>
        <p:txBody>
          <a:bodyPr>
            <a:normAutofit/>
          </a:bodyPr>
          <a:lstStyle/>
          <a:p>
            <a:r>
              <a:rPr lang="en-GB" sz="4000" b="1" dirty="0">
                <a:latin typeface="Calibri" panose="020F0502020204030204" pitchFamily="34" charset="0"/>
                <a:ea typeface="Calibri" panose="020F0502020204030204" pitchFamily="34" charset="0"/>
                <a:cs typeface="Calibri" panose="020F0502020204030204" pitchFamily="34" charset="0"/>
              </a:rPr>
              <a:t>Halo heaters</a:t>
            </a:r>
          </a:p>
        </p:txBody>
      </p:sp>
      <p:sp>
        <p:nvSpPr>
          <p:cNvPr id="5" name="Date Placeholder 4">
            <a:extLst>
              <a:ext uri="{FF2B5EF4-FFF2-40B4-BE49-F238E27FC236}">
                <a16:creationId xmlns:a16="http://schemas.microsoft.com/office/drawing/2014/main" id="{AF512246-FECE-A0CB-E5F2-9572E4BDA349}"/>
              </a:ext>
            </a:extLst>
          </p:cNvPr>
          <p:cNvSpPr>
            <a:spLocks noGrp="1"/>
          </p:cNvSpPr>
          <p:nvPr>
            <p:ph type="dt" sz="half" idx="10"/>
          </p:nvPr>
        </p:nvSpPr>
        <p:spPr>
          <a:xfrm>
            <a:off x="8022511" y="6286561"/>
            <a:ext cx="2844799" cy="365125"/>
          </a:xfrm>
        </p:spPr>
        <p:txBody>
          <a:bodyPr/>
          <a:lstStyle/>
          <a:p>
            <a:pPr rtl="0"/>
            <a:r>
              <a:rPr lang="en-GB" sz="2000" noProof="0" dirty="0">
                <a:solidFill>
                  <a:schemeClr val="tx1"/>
                </a:solidFill>
                <a:latin typeface="Calibri" panose="020F0502020204030204" pitchFamily="34" charset="0"/>
                <a:ea typeface="Calibri" panose="020F0502020204030204" pitchFamily="34" charset="0"/>
                <a:cs typeface="Calibri" panose="020F0502020204030204" pitchFamily="34" charset="0"/>
              </a:rPr>
              <a:t>HUGGATE ST MARY</a:t>
            </a:r>
          </a:p>
        </p:txBody>
      </p:sp>
      <p:pic>
        <p:nvPicPr>
          <p:cNvPr id="8" name="Picture 7" descr="A church with many chairs and a tree&#10;&#10;AI-generated content may be incorrect.">
            <a:extLst>
              <a:ext uri="{FF2B5EF4-FFF2-40B4-BE49-F238E27FC236}">
                <a16:creationId xmlns:a16="http://schemas.microsoft.com/office/drawing/2014/main" id="{26FD754E-98F1-DA03-17BF-F1F8E705F600}"/>
              </a:ext>
            </a:extLst>
          </p:cNvPr>
          <p:cNvPicPr>
            <a:picLocks noChangeAspect="1"/>
          </p:cNvPicPr>
          <p:nvPr/>
        </p:nvPicPr>
        <p:blipFill>
          <a:blip r:embed="rId2"/>
          <a:srcRect t="18815" b="19259"/>
          <a:stretch/>
        </p:blipFill>
        <p:spPr>
          <a:xfrm>
            <a:off x="7606781" y="669770"/>
            <a:ext cx="4107698" cy="5518459"/>
          </a:xfrm>
          <a:prstGeom prst="rect">
            <a:avLst/>
          </a:prstGeom>
        </p:spPr>
      </p:pic>
      <p:pic>
        <p:nvPicPr>
          <p:cNvPr id="2050" name="Picture 2">
            <a:extLst>
              <a:ext uri="{FF2B5EF4-FFF2-40B4-BE49-F238E27FC236}">
                <a16:creationId xmlns:a16="http://schemas.microsoft.com/office/drawing/2014/main" id="{02D212FD-091A-B03C-D297-BCD1A469B7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44" b="13648"/>
          <a:stretch/>
        </p:blipFill>
        <p:spPr bwMode="auto">
          <a:xfrm>
            <a:off x="477520" y="1813558"/>
            <a:ext cx="6617764" cy="369316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6F5969BD-7C04-3E9D-063A-F7BF5204A1DF}"/>
              </a:ext>
            </a:extLst>
          </p:cNvPr>
          <p:cNvSpPr>
            <a:spLocks noGrp="1"/>
          </p:cNvSpPr>
          <p:nvPr>
            <p:ph idx="1"/>
          </p:nvPr>
        </p:nvSpPr>
        <p:spPr/>
        <p:txBody>
          <a:bodyPr/>
          <a:lstStyle/>
          <a:p>
            <a:r>
              <a:rPr lang="en-GB"/>
              <a:t> </a:t>
            </a:r>
            <a:endParaRPr lang="en-GB" dirty="0"/>
          </a:p>
        </p:txBody>
      </p:sp>
      <p:sp>
        <p:nvSpPr>
          <p:cNvPr id="3" name="TextBox 2">
            <a:extLst>
              <a:ext uri="{FF2B5EF4-FFF2-40B4-BE49-F238E27FC236}">
                <a16:creationId xmlns:a16="http://schemas.microsoft.com/office/drawing/2014/main" id="{A6023DDE-B290-6505-42E3-ABD8D5BE1E23}"/>
              </a:ext>
            </a:extLst>
          </p:cNvPr>
          <p:cNvSpPr txBox="1"/>
          <p:nvPr/>
        </p:nvSpPr>
        <p:spPr>
          <a:xfrm>
            <a:off x="1940560" y="5664693"/>
            <a:ext cx="3352841" cy="369332"/>
          </a:xfrm>
          <a:prstGeom prst="rect">
            <a:avLst/>
          </a:prstGeom>
          <a:noFill/>
        </p:spPr>
        <p:txBody>
          <a:bodyPr wrap="none" rtlCol="0">
            <a:spAutoFit/>
          </a:bodyPr>
          <a:lstStyle/>
          <a:p>
            <a:r>
              <a:rPr lang="en-GB" dirty="0">
                <a:hlinkClick r:id="rId4"/>
              </a:rPr>
              <a:t>Herschel church heating solutions</a:t>
            </a:r>
            <a:endParaRPr lang="en-GB" dirty="0"/>
          </a:p>
        </p:txBody>
      </p:sp>
    </p:spTree>
    <p:extLst>
      <p:ext uri="{BB962C8B-B14F-4D97-AF65-F5344CB8AC3E}">
        <p14:creationId xmlns:p14="http://schemas.microsoft.com/office/powerpoint/2010/main" val="2578197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8D9BED-4618-751A-A264-0E1152FF2A29}"/>
              </a:ext>
            </a:extLst>
          </p:cNvPr>
          <p:cNvPicPr>
            <a:picLocks noChangeAspect="1"/>
          </p:cNvPicPr>
          <p:nvPr/>
        </p:nvPicPr>
        <p:blipFill>
          <a:blip r:embed="rId2"/>
          <a:srcRect l="19622" t="22400" r="6861" b="51303"/>
          <a:stretch/>
        </p:blipFill>
        <p:spPr>
          <a:xfrm>
            <a:off x="379228" y="737756"/>
            <a:ext cx="8963246" cy="1803425"/>
          </a:xfrm>
          <a:prstGeom prst="rect">
            <a:avLst/>
          </a:prstGeom>
        </p:spPr>
      </p:pic>
      <p:pic>
        <p:nvPicPr>
          <p:cNvPr id="11" name="Picture 10">
            <a:extLst>
              <a:ext uri="{FF2B5EF4-FFF2-40B4-BE49-F238E27FC236}">
                <a16:creationId xmlns:a16="http://schemas.microsoft.com/office/drawing/2014/main" id="{AF4D6973-E5DB-F49F-9640-4ABC686A3400}"/>
              </a:ext>
            </a:extLst>
          </p:cNvPr>
          <p:cNvPicPr>
            <a:picLocks noChangeAspect="1"/>
          </p:cNvPicPr>
          <p:nvPr/>
        </p:nvPicPr>
        <p:blipFill>
          <a:blip r:embed="rId3"/>
          <a:srcRect l="44128" t="32868" r="31279" b="18760"/>
          <a:stretch/>
        </p:blipFill>
        <p:spPr>
          <a:xfrm>
            <a:off x="606168" y="3760245"/>
            <a:ext cx="2551701" cy="2823158"/>
          </a:xfrm>
          <a:prstGeom prst="rect">
            <a:avLst/>
          </a:prstGeom>
        </p:spPr>
      </p:pic>
      <p:pic>
        <p:nvPicPr>
          <p:cNvPr id="8" name="Content Placeholder 6">
            <a:extLst>
              <a:ext uri="{FF2B5EF4-FFF2-40B4-BE49-F238E27FC236}">
                <a16:creationId xmlns:a16="http://schemas.microsoft.com/office/drawing/2014/main" id="{5D9DCE72-A9B6-27E5-9E3C-CB74172AB95D}"/>
              </a:ext>
            </a:extLst>
          </p:cNvPr>
          <p:cNvPicPr>
            <a:picLocks noChangeAspect="1"/>
          </p:cNvPicPr>
          <p:nvPr/>
        </p:nvPicPr>
        <p:blipFill>
          <a:blip r:embed="rId4"/>
          <a:srcRect l="69006" t="19703" r="6583" b="38834"/>
          <a:stretch/>
        </p:blipFill>
        <p:spPr>
          <a:xfrm>
            <a:off x="9375492" y="4007535"/>
            <a:ext cx="2437280" cy="2328578"/>
          </a:xfrm>
          <a:prstGeom prst="rect">
            <a:avLst/>
          </a:prstGeom>
        </p:spPr>
      </p:pic>
      <p:pic>
        <p:nvPicPr>
          <p:cNvPr id="9" name="Picture 8">
            <a:extLst>
              <a:ext uri="{FF2B5EF4-FFF2-40B4-BE49-F238E27FC236}">
                <a16:creationId xmlns:a16="http://schemas.microsoft.com/office/drawing/2014/main" id="{C885111C-595C-074D-5A47-645D3420CE6E}"/>
              </a:ext>
            </a:extLst>
          </p:cNvPr>
          <p:cNvPicPr>
            <a:picLocks noChangeAspect="1"/>
          </p:cNvPicPr>
          <p:nvPr/>
        </p:nvPicPr>
        <p:blipFill>
          <a:blip r:embed="rId2"/>
          <a:srcRect l="19622" t="57220" r="6861" b="24614"/>
          <a:stretch/>
        </p:blipFill>
        <p:spPr>
          <a:xfrm>
            <a:off x="379228" y="2630629"/>
            <a:ext cx="8963246" cy="1245858"/>
          </a:xfrm>
          <a:prstGeom prst="rect">
            <a:avLst/>
          </a:prstGeom>
        </p:spPr>
      </p:pic>
      <p:pic>
        <p:nvPicPr>
          <p:cNvPr id="10" name="Content Placeholder 6">
            <a:extLst>
              <a:ext uri="{FF2B5EF4-FFF2-40B4-BE49-F238E27FC236}">
                <a16:creationId xmlns:a16="http://schemas.microsoft.com/office/drawing/2014/main" id="{358251B4-AF97-BE96-F3F6-C1397F44EFE9}"/>
              </a:ext>
            </a:extLst>
          </p:cNvPr>
          <p:cNvPicPr>
            <a:picLocks noChangeAspect="1"/>
          </p:cNvPicPr>
          <p:nvPr/>
        </p:nvPicPr>
        <p:blipFill>
          <a:blip r:embed="rId4"/>
          <a:srcRect l="43932" t="19703" r="31326" b="38834"/>
          <a:stretch/>
        </p:blipFill>
        <p:spPr>
          <a:xfrm>
            <a:off x="9342474" y="1431667"/>
            <a:ext cx="2470298" cy="2328578"/>
          </a:xfrm>
          <a:prstGeom prst="rect">
            <a:avLst/>
          </a:prstGeom>
        </p:spPr>
      </p:pic>
      <p:sp>
        <p:nvSpPr>
          <p:cNvPr id="3" name="TextBox 2">
            <a:extLst>
              <a:ext uri="{FF2B5EF4-FFF2-40B4-BE49-F238E27FC236}">
                <a16:creationId xmlns:a16="http://schemas.microsoft.com/office/drawing/2014/main" id="{5B8D71EC-C84E-2C90-C829-7F9FB52AD1BC}"/>
              </a:ext>
            </a:extLst>
          </p:cNvPr>
          <p:cNvSpPr txBox="1"/>
          <p:nvPr/>
        </p:nvSpPr>
        <p:spPr>
          <a:xfrm>
            <a:off x="3736692" y="5378933"/>
            <a:ext cx="5488588" cy="646331"/>
          </a:xfrm>
          <a:prstGeom prst="rect">
            <a:avLst/>
          </a:prstGeom>
          <a:noFill/>
        </p:spPr>
        <p:txBody>
          <a:bodyPr wrap="square">
            <a:spAutoFit/>
          </a:bodyPr>
          <a:lstStyle/>
          <a:p>
            <a:r>
              <a:rPr lang="en-GB" dirty="0">
                <a:hlinkClick r:id="rId5"/>
              </a:rPr>
              <a:t>https://www.churchofengland.org/about/environment-and-climate-change/fundraising-for-net-zero-carbon</a:t>
            </a:r>
            <a:r>
              <a:rPr lang="en-GB" dirty="0"/>
              <a:t> </a:t>
            </a:r>
          </a:p>
        </p:txBody>
      </p:sp>
    </p:spTree>
    <p:extLst>
      <p:ext uri="{BB962C8B-B14F-4D97-AF65-F5344CB8AC3E}">
        <p14:creationId xmlns:p14="http://schemas.microsoft.com/office/powerpoint/2010/main" val="2133575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7">
            <a:extLst>
              <a:ext uri="{FF2B5EF4-FFF2-40B4-BE49-F238E27FC236}">
                <a16:creationId xmlns:a16="http://schemas.microsoft.com/office/drawing/2014/main" id="{53EA233A-4490-C7B9-E6D4-28C0ED53E6BA}"/>
              </a:ext>
            </a:extLst>
          </p:cNvPr>
          <p:cNvPicPr>
            <a:picLocks noGrp="1" noChangeAspect="1"/>
          </p:cNvPicPr>
          <p:nvPr>
            <p:ph idx="1"/>
          </p:nvPr>
        </p:nvPicPr>
        <p:blipFill>
          <a:blip r:embed="rId3"/>
          <a:srcRect l="5833" t="11185" r="19583" b="6330"/>
          <a:stretch/>
        </p:blipFill>
        <p:spPr>
          <a:xfrm>
            <a:off x="298168" y="731519"/>
            <a:ext cx="7414714" cy="4612641"/>
          </a:xfrm>
          <a:prstGeom prst="rect">
            <a:avLst/>
          </a:prstGeom>
        </p:spPr>
      </p:pic>
      <p:pic>
        <p:nvPicPr>
          <p:cNvPr id="18" name="Picture 17">
            <a:extLst>
              <a:ext uri="{FF2B5EF4-FFF2-40B4-BE49-F238E27FC236}">
                <a16:creationId xmlns:a16="http://schemas.microsoft.com/office/drawing/2014/main" id="{B125A787-336B-430C-A2BB-FD6F55639A27}"/>
              </a:ext>
            </a:extLst>
          </p:cNvPr>
          <p:cNvPicPr>
            <a:picLocks noChangeAspect="1"/>
          </p:cNvPicPr>
          <p:nvPr/>
        </p:nvPicPr>
        <p:blipFill>
          <a:blip r:embed="rId4"/>
          <a:srcRect l="29250" t="10073" r="32083" b="17927"/>
          <a:stretch/>
        </p:blipFill>
        <p:spPr>
          <a:xfrm>
            <a:off x="7666000" y="1049147"/>
            <a:ext cx="4178189" cy="4376293"/>
          </a:xfrm>
          <a:prstGeom prst="rect">
            <a:avLst/>
          </a:prstGeom>
        </p:spPr>
      </p:pic>
      <p:pic>
        <p:nvPicPr>
          <p:cNvPr id="20" name="Picture 19">
            <a:extLst>
              <a:ext uri="{FF2B5EF4-FFF2-40B4-BE49-F238E27FC236}">
                <a16:creationId xmlns:a16="http://schemas.microsoft.com/office/drawing/2014/main" id="{E672BCD0-C8CA-748E-F08C-06E06D7A1BE9}"/>
              </a:ext>
            </a:extLst>
          </p:cNvPr>
          <p:cNvPicPr>
            <a:picLocks noChangeAspect="1"/>
          </p:cNvPicPr>
          <p:nvPr/>
        </p:nvPicPr>
        <p:blipFill>
          <a:blip r:embed="rId5"/>
          <a:srcRect l="29500" t="54815" r="43500" b="31259"/>
          <a:stretch/>
        </p:blipFill>
        <p:spPr>
          <a:xfrm>
            <a:off x="7712882" y="5425440"/>
            <a:ext cx="2941644" cy="853440"/>
          </a:xfrm>
          <a:prstGeom prst="rect">
            <a:avLst/>
          </a:prstGeom>
        </p:spPr>
      </p:pic>
      <p:sp>
        <p:nvSpPr>
          <p:cNvPr id="22" name="Title 21">
            <a:extLst>
              <a:ext uri="{FF2B5EF4-FFF2-40B4-BE49-F238E27FC236}">
                <a16:creationId xmlns:a16="http://schemas.microsoft.com/office/drawing/2014/main" id="{FD19C8C4-8DB5-9BC3-0D3F-DF420EFDA194}"/>
              </a:ext>
            </a:extLst>
          </p:cNvPr>
          <p:cNvSpPr>
            <a:spLocks noGrp="1"/>
          </p:cNvSpPr>
          <p:nvPr>
            <p:ph type="title"/>
          </p:nvPr>
        </p:nvSpPr>
        <p:spPr/>
        <p:txBody>
          <a:bodyPr/>
          <a:lstStyle/>
          <a:p>
            <a:r>
              <a:rPr lang="en-GB" dirty="0"/>
              <a:t> </a:t>
            </a:r>
          </a:p>
        </p:txBody>
      </p:sp>
      <p:sp>
        <p:nvSpPr>
          <p:cNvPr id="3" name="TextBox 2">
            <a:extLst>
              <a:ext uri="{FF2B5EF4-FFF2-40B4-BE49-F238E27FC236}">
                <a16:creationId xmlns:a16="http://schemas.microsoft.com/office/drawing/2014/main" id="{4B780555-7870-6681-ED2E-04AA7BB3F52A}"/>
              </a:ext>
            </a:extLst>
          </p:cNvPr>
          <p:cNvSpPr txBox="1"/>
          <p:nvPr/>
        </p:nvSpPr>
        <p:spPr>
          <a:xfrm>
            <a:off x="581192" y="5852160"/>
            <a:ext cx="6096000" cy="646331"/>
          </a:xfrm>
          <a:prstGeom prst="rect">
            <a:avLst/>
          </a:prstGeom>
          <a:noFill/>
        </p:spPr>
        <p:txBody>
          <a:bodyPr wrap="square">
            <a:spAutoFit/>
          </a:bodyPr>
          <a:lstStyle/>
          <a:p>
            <a:r>
              <a:rPr lang="en-GB" dirty="0">
                <a:hlinkClick r:id="rId6"/>
              </a:rPr>
              <a:t>https://dioceseofyork.org.uk/support/for-churches/church-buildings/grants-fundraising/</a:t>
            </a:r>
            <a:r>
              <a:rPr lang="en-GB" dirty="0"/>
              <a:t> </a:t>
            </a:r>
          </a:p>
        </p:txBody>
      </p:sp>
    </p:spTree>
    <p:extLst>
      <p:ext uri="{BB962C8B-B14F-4D97-AF65-F5344CB8AC3E}">
        <p14:creationId xmlns:p14="http://schemas.microsoft.com/office/powerpoint/2010/main" val="3710574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FB38-0113-4F80-BBD4-A9C97FF40720}"/>
              </a:ext>
            </a:extLst>
          </p:cNvPr>
          <p:cNvSpPr>
            <a:spLocks noGrp="1"/>
          </p:cNvSpPr>
          <p:nvPr>
            <p:ph type="title"/>
          </p:nvPr>
        </p:nvSpPr>
        <p:spPr>
          <a:xfrm>
            <a:off x="471143" y="345971"/>
            <a:ext cx="11029616" cy="988332"/>
          </a:xfrm>
        </p:spPr>
        <p:txBody>
          <a:bodyPr rtlCol="0" anchor="b">
            <a:normAutofit/>
          </a:bodyPr>
          <a:lstStyle/>
          <a:p>
            <a:pPr rtl="0"/>
            <a:r>
              <a:rPr lang="en-GB" dirty="0"/>
              <a:t>DAC lighting and heating Advisers - visits</a:t>
            </a:r>
          </a:p>
        </p:txBody>
      </p:sp>
      <p:pic>
        <p:nvPicPr>
          <p:cNvPr id="9" name="Picture Placeholder 8" descr="A stone church with a tower and a cemetery&#10;&#10;Description automatically generated">
            <a:extLst>
              <a:ext uri="{FF2B5EF4-FFF2-40B4-BE49-F238E27FC236}">
                <a16:creationId xmlns:a16="http://schemas.microsoft.com/office/drawing/2014/main" id="{AEB0C4AE-AA7C-5DA3-055E-29BFA77B3D03}"/>
              </a:ext>
            </a:extLst>
          </p:cNvPr>
          <p:cNvPicPr>
            <a:picLocks noGrp="1" noChangeAspect="1"/>
          </p:cNvPicPr>
          <p:nvPr>
            <p:ph sz="half" idx="1"/>
          </p:nvPr>
        </p:nvPicPr>
        <p:blipFill>
          <a:blip r:embed="rId3"/>
          <a:srcRect l="1404" r="3509" b="-1"/>
          <a:stretch/>
        </p:blipFill>
        <p:spPr>
          <a:xfrm>
            <a:off x="777690" y="2555408"/>
            <a:ext cx="5194767" cy="3633047"/>
          </a:xfrm>
          <a:noFill/>
        </p:spPr>
      </p:pic>
      <p:sp>
        <p:nvSpPr>
          <p:cNvPr id="3" name="Content Placeholder 2">
            <a:extLst>
              <a:ext uri="{FF2B5EF4-FFF2-40B4-BE49-F238E27FC236}">
                <a16:creationId xmlns:a16="http://schemas.microsoft.com/office/drawing/2014/main" id="{75982AA6-9E74-43FC-B452-142C7571DCCC}"/>
              </a:ext>
            </a:extLst>
          </p:cNvPr>
          <p:cNvSpPr>
            <a:spLocks noGrp="1"/>
          </p:cNvSpPr>
          <p:nvPr>
            <p:ph sz="half" idx="2"/>
          </p:nvPr>
        </p:nvSpPr>
        <p:spPr>
          <a:xfrm>
            <a:off x="6416039" y="2228003"/>
            <a:ext cx="5194769" cy="3633047"/>
          </a:xfrm>
        </p:spPr>
        <p:txBody>
          <a:bodyPr rtlCol="0" anchor="ctr">
            <a:normAutofit/>
          </a:bodyPr>
          <a:lstStyle/>
          <a:p>
            <a:pPr rtl="0"/>
            <a:r>
              <a:rPr lang="en-GB" sz="2400" dirty="0"/>
              <a:t>Catherine Copp</a:t>
            </a:r>
          </a:p>
          <a:p>
            <a:pPr marL="0" indent="0" rtl="0">
              <a:buNone/>
            </a:pPr>
            <a:r>
              <a:rPr lang="en-GB" sz="2400" dirty="0"/>
              <a:t>    </a:t>
            </a:r>
            <a:r>
              <a:rPr lang="en-GB" sz="2400" dirty="0">
                <a:hlinkClick r:id="rId4"/>
              </a:rPr>
              <a:t>catherine.copp@yorkdiocese.org</a:t>
            </a:r>
            <a:r>
              <a:rPr lang="en-GB" sz="2400" dirty="0"/>
              <a:t> </a:t>
            </a:r>
          </a:p>
          <a:p>
            <a:pPr marL="0" indent="0" rtl="0">
              <a:buNone/>
            </a:pPr>
            <a:endParaRPr lang="en-GB" dirty="0"/>
          </a:p>
        </p:txBody>
      </p:sp>
      <p:sp>
        <p:nvSpPr>
          <p:cNvPr id="8" name="Footer Placeholder 7">
            <a:extLst>
              <a:ext uri="{FF2B5EF4-FFF2-40B4-BE49-F238E27FC236}">
                <a16:creationId xmlns:a16="http://schemas.microsoft.com/office/drawing/2014/main" id="{D3E3ABAA-EBF5-4FC5-BEEE-FBA5A228E046}"/>
              </a:ext>
            </a:extLst>
          </p:cNvPr>
          <p:cNvSpPr>
            <a:spLocks noGrp="1"/>
          </p:cNvSpPr>
          <p:nvPr>
            <p:ph type="ftr" sz="quarter" idx="11"/>
          </p:nvPr>
        </p:nvSpPr>
        <p:spPr>
          <a:xfrm>
            <a:off x="581192" y="6423914"/>
            <a:ext cx="6917210" cy="365125"/>
          </a:xfrm>
        </p:spPr>
        <p:txBody>
          <a:bodyPr rtlCol="0" anchor="ctr">
            <a:normAutofit/>
          </a:bodyPr>
          <a:lstStyle/>
          <a:p>
            <a:pPr rtl="0">
              <a:spcAft>
                <a:spcPts val="600"/>
              </a:spcAft>
            </a:pPr>
            <a:r>
              <a:rPr lang="en-GB"/>
              <a:t> </a:t>
            </a:r>
          </a:p>
        </p:txBody>
      </p:sp>
      <p:pic>
        <p:nvPicPr>
          <p:cNvPr id="4" name="Picture 3">
            <a:extLst>
              <a:ext uri="{FF2B5EF4-FFF2-40B4-BE49-F238E27FC236}">
                <a16:creationId xmlns:a16="http://schemas.microsoft.com/office/drawing/2014/main" id="{C8F8E65E-3A47-683E-BA33-4D994DBEBFB3}"/>
              </a:ext>
            </a:extLst>
          </p:cNvPr>
          <p:cNvPicPr>
            <a:picLocks noChangeAspect="1"/>
          </p:cNvPicPr>
          <p:nvPr/>
        </p:nvPicPr>
        <p:blipFill>
          <a:blip r:embed="rId5"/>
          <a:stretch>
            <a:fillRect/>
          </a:stretch>
        </p:blipFill>
        <p:spPr>
          <a:xfrm>
            <a:off x="10707330" y="987654"/>
            <a:ext cx="1013527" cy="1460672"/>
          </a:xfrm>
          <a:prstGeom prst="rect">
            <a:avLst/>
          </a:prstGeom>
        </p:spPr>
      </p:pic>
      <p:sp>
        <p:nvSpPr>
          <p:cNvPr id="5" name="TextBox 4">
            <a:extLst>
              <a:ext uri="{FF2B5EF4-FFF2-40B4-BE49-F238E27FC236}">
                <a16:creationId xmlns:a16="http://schemas.microsoft.com/office/drawing/2014/main" id="{4CDDB5CD-BBE8-158A-5EED-8E4118B076B0}"/>
              </a:ext>
            </a:extLst>
          </p:cNvPr>
          <p:cNvSpPr txBox="1"/>
          <p:nvPr/>
        </p:nvSpPr>
        <p:spPr>
          <a:xfrm>
            <a:off x="716478" y="1483190"/>
            <a:ext cx="7364266" cy="646331"/>
          </a:xfrm>
          <a:prstGeom prst="rect">
            <a:avLst/>
          </a:prstGeom>
          <a:noFill/>
        </p:spPr>
        <p:txBody>
          <a:bodyPr wrap="square" rtlCol="0">
            <a:spAutoFit/>
          </a:bodyPr>
          <a:lstStyle/>
          <a:p>
            <a:r>
              <a:rPr lang="en-GB" dirty="0"/>
              <a:t>If you need advice on a new heating/lighting scheme and you think that a visit from a DAC Adviser would be helpful, please contact Catherine Copp</a:t>
            </a:r>
          </a:p>
        </p:txBody>
      </p:sp>
    </p:spTree>
    <p:extLst>
      <p:ext uri="{BB962C8B-B14F-4D97-AF65-F5344CB8AC3E}">
        <p14:creationId xmlns:p14="http://schemas.microsoft.com/office/powerpoint/2010/main" val="226161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08BE-892B-D85A-5C25-01CB126DB2C2}"/>
              </a:ext>
            </a:extLst>
          </p:cNvPr>
          <p:cNvSpPr>
            <a:spLocks noGrp="1"/>
          </p:cNvSpPr>
          <p:nvPr>
            <p:ph type="ctrTitle"/>
          </p:nvPr>
        </p:nvSpPr>
        <p:spPr/>
        <p:txBody>
          <a:bodyPr>
            <a:normAutofit fontScale="90000"/>
          </a:bodyPr>
          <a:lstStyle/>
          <a:p>
            <a:pPr>
              <a:spcAft>
                <a:spcPts val="2250"/>
              </a:spcAft>
            </a:pPr>
            <a:br>
              <a:rPr lang="en-GB" b="0" i="0" dirty="0">
                <a:solidFill>
                  <a:srgbClr val="000000"/>
                </a:solidFill>
                <a:effectLst/>
                <a:latin typeface="Open Sans" panose="020B0606030504020204" pitchFamily="34" charset="0"/>
              </a:rPr>
            </a:br>
            <a:br>
              <a:rPr lang="en-GB" b="0" i="0" dirty="0">
                <a:solidFill>
                  <a:srgbClr val="000000"/>
                </a:solidFill>
                <a:effectLst/>
                <a:latin typeface="Cabin"/>
              </a:rPr>
            </a:br>
            <a:br>
              <a:rPr lang="en-GB" b="0" i="0" dirty="0">
                <a:solidFill>
                  <a:srgbClr val="000000"/>
                </a:solidFill>
                <a:effectLst/>
                <a:latin typeface="Open Sans" panose="020B0606030504020204" pitchFamily="34" charset="0"/>
              </a:rPr>
            </a:br>
            <a:endParaRPr lang="en-GB" dirty="0"/>
          </a:p>
        </p:txBody>
      </p:sp>
      <p:sp>
        <p:nvSpPr>
          <p:cNvPr id="3" name="Subtitle 2">
            <a:extLst>
              <a:ext uri="{FF2B5EF4-FFF2-40B4-BE49-F238E27FC236}">
                <a16:creationId xmlns:a16="http://schemas.microsoft.com/office/drawing/2014/main" id="{58BB87D4-6E3F-C8FC-C6F6-A867855DFE86}"/>
              </a:ext>
            </a:extLst>
          </p:cNvPr>
          <p:cNvSpPr>
            <a:spLocks noGrp="1"/>
          </p:cNvSpPr>
          <p:nvPr>
            <p:ph type="subTitle" idx="1"/>
          </p:nvPr>
        </p:nvSpPr>
        <p:spPr>
          <a:xfrm>
            <a:off x="447040" y="3941080"/>
            <a:ext cx="11033760" cy="2398260"/>
          </a:xfrm>
        </p:spPr>
        <p:txBody>
          <a:bodyPr>
            <a:normAutofit fontScale="92500" lnSpcReduction="20000"/>
          </a:bodyPr>
          <a:lstStyle/>
          <a:p>
            <a:endParaRPr lang="en-GB"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GB"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sz="28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Milestones</a:t>
            </a:r>
            <a:r>
              <a:rPr lang="en-GB"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br>
              <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GB" sz="2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 end 2023</a:t>
            </a:r>
          </a:p>
          <a:p>
            <a:pPr marL="285750" indent="-285750">
              <a:buFont typeface="Arial" panose="020B0604020202020204" pitchFamily="34" charset="0"/>
              <a:buChar char="•"/>
            </a:pPr>
            <a:r>
              <a:rPr lang="en-GB" sz="2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 of churches be registered with Eco Church and 5% to be awarded at least Bronze Eco Church</a:t>
            </a:r>
          </a:p>
          <a:p>
            <a:pPr marL="285750" indent="-285750">
              <a:buFont typeface="Arial" panose="020B0604020202020204" pitchFamily="34" charset="0"/>
              <a:buChar char="•"/>
            </a:pPr>
            <a:r>
              <a:rPr lang="en-GB" sz="2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90%+ completion rate for the </a:t>
            </a:r>
            <a:r>
              <a:rPr lang="en-GB" sz="220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Energy Footprint Tool</a:t>
            </a:r>
            <a:br>
              <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Placeholder 5">
            <a:extLst>
              <a:ext uri="{FF2B5EF4-FFF2-40B4-BE49-F238E27FC236}">
                <a16:creationId xmlns:a16="http://schemas.microsoft.com/office/drawing/2014/main" id="{DEAF46BD-FF32-9157-B1D4-DF64E6695BCA}"/>
              </a:ext>
            </a:extLst>
          </p:cNvPr>
          <p:cNvPicPr>
            <a:picLocks noGrp="1" noChangeAspect="1"/>
          </p:cNvPicPr>
          <p:nvPr>
            <p:ph type="pic" sz="quarter" idx="13"/>
          </p:nvPr>
        </p:nvPicPr>
        <p:blipFill>
          <a:blip r:embed="rId3"/>
          <a:srcRect l="13971" t="21999" r="5285" b="6910"/>
          <a:stretch/>
        </p:blipFill>
        <p:spPr>
          <a:xfrm>
            <a:off x="447040" y="701540"/>
            <a:ext cx="7499540" cy="3768860"/>
          </a:xfrm>
        </p:spPr>
      </p:pic>
      <p:sp>
        <p:nvSpPr>
          <p:cNvPr id="4" name="TextBox 3">
            <a:extLst>
              <a:ext uri="{FF2B5EF4-FFF2-40B4-BE49-F238E27FC236}">
                <a16:creationId xmlns:a16="http://schemas.microsoft.com/office/drawing/2014/main" id="{98AF7A1F-90C9-CFB4-33C5-4A9DC386AAD0}"/>
              </a:ext>
            </a:extLst>
          </p:cNvPr>
          <p:cNvSpPr txBox="1"/>
          <p:nvPr/>
        </p:nvSpPr>
        <p:spPr>
          <a:xfrm>
            <a:off x="8067040" y="701540"/>
            <a:ext cx="3865371" cy="2554545"/>
          </a:xfrm>
          <a:prstGeom prst="rect">
            <a:avLst/>
          </a:prstGeom>
          <a:noFill/>
        </p:spPr>
        <p:txBody>
          <a:bodyPr wrap="square" rtlCol="0">
            <a:spAutoFit/>
          </a:bodyPr>
          <a:lstStyle/>
          <a:p>
            <a:r>
              <a:rPr lang="en-GB" sz="4000" b="1" dirty="0">
                <a:latin typeface="Calibri" panose="020F0502020204030204" pitchFamily="34" charset="0"/>
                <a:ea typeface="Calibri" panose="020F0502020204030204" pitchFamily="34" charset="0"/>
                <a:cs typeface="Calibri" panose="020F0502020204030204" pitchFamily="34" charset="0"/>
              </a:rPr>
              <a:t>WHAT DOES THE ROUTEMAP REQUIRE OF YOU?</a:t>
            </a:r>
          </a:p>
        </p:txBody>
      </p:sp>
    </p:spTree>
    <p:extLst>
      <p:ext uri="{BB962C8B-B14F-4D97-AF65-F5344CB8AC3E}">
        <p14:creationId xmlns:p14="http://schemas.microsoft.com/office/powerpoint/2010/main" val="683612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493A-D2C8-B423-6998-3AA6F7C315BA}"/>
              </a:ext>
            </a:extLst>
          </p:cNvPr>
          <p:cNvSpPr>
            <a:spLocks noGrp="1"/>
          </p:cNvSpPr>
          <p:nvPr>
            <p:ph type="title"/>
          </p:nvPr>
        </p:nvSpPr>
        <p:spPr>
          <a:xfrm>
            <a:off x="424774" y="521567"/>
            <a:ext cx="11029616" cy="988332"/>
          </a:xfrm>
        </p:spPr>
        <p:txBody>
          <a:bodyPr/>
          <a:lstStyle/>
          <a:p>
            <a:br>
              <a:rPr lang="en-GB" dirty="0"/>
            </a:br>
            <a:endParaRPr lang="en-GB" sz="2000" dirty="0">
              <a:latin typeface="+mn-lt"/>
            </a:endParaRPr>
          </a:p>
        </p:txBody>
      </p:sp>
      <p:sp>
        <p:nvSpPr>
          <p:cNvPr id="9" name="Footer Placeholder 8">
            <a:extLst>
              <a:ext uri="{FF2B5EF4-FFF2-40B4-BE49-F238E27FC236}">
                <a16:creationId xmlns:a16="http://schemas.microsoft.com/office/drawing/2014/main" id="{90C83623-0B97-EB6D-D16E-85D708CD8B10}"/>
              </a:ext>
            </a:extLst>
          </p:cNvPr>
          <p:cNvSpPr>
            <a:spLocks noGrp="1"/>
          </p:cNvSpPr>
          <p:nvPr>
            <p:ph type="ftr" sz="quarter" idx="11"/>
          </p:nvPr>
        </p:nvSpPr>
        <p:spPr/>
        <p:txBody>
          <a:bodyPr/>
          <a:lstStyle/>
          <a:p>
            <a:pPr rtl="0"/>
            <a:r>
              <a:rPr lang="en-GB"/>
              <a:t> </a:t>
            </a:r>
            <a:endParaRPr lang="en-GB" noProof="0"/>
          </a:p>
        </p:txBody>
      </p:sp>
      <p:sp>
        <p:nvSpPr>
          <p:cNvPr id="23" name="Content Placeholder 22">
            <a:extLst>
              <a:ext uri="{FF2B5EF4-FFF2-40B4-BE49-F238E27FC236}">
                <a16:creationId xmlns:a16="http://schemas.microsoft.com/office/drawing/2014/main" id="{DDCFA043-BBFF-60A8-952A-3E784A10DFFC}"/>
              </a:ext>
            </a:extLst>
          </p:cNvPr>
          <p:cNvSpPr>
            <a:spLocks noGrp="1"/>
          </p:cNvSpPr>
          <p:nvPr>
            <p:ph sz="half" idx="2"/>
          </p:nvPr>
        </p:nvSpPr>
        <p:spPr/>
        <p:txBody>
          <a:bodyPr/>
          <a:lstStyle/>
          <a:p>
            <a:pPr marL="0" indent="0">
              <a:buNone/>
            </a:pPr>
            <a:r>
              <a:rPr lang="en-GB" dirty="0"/>
              <a:t> </a:t>
            </a:r>
          </a:p>
        </p:txBody>
      </p:sp>
      <p:sp>
        <p:nvSpPr>
          <p:cNvPr id="4" name="TextBox 3">
            <a:extLst>
              <a:ext uri="{FF2B5EF4-FFF2-40B4-BE49-F238E27FC236}">
                <a16:creationId xmlns:a16="http://schemas.microsoft.com/office/drawing/2014/main" id="{84A6C41D-E914-0960-7E5E-85EF8B0FA1D2}"/>
              </a:ext>
            </a:extLst>
          </p:cNvPr>
          <p:cNvSpPr txBox="1"/>
          <p:nvPr/>
        </p:nvSpPr>
        <p:spPr>
          <a:xfrm>
            <a:off x="424774" y="389389"/>
            <a:ext cx="11525460" cy="6217087"/>
          </a:xfrm>
          <a:prstGeom prst="rect">
            <a:avLst/>
          </a:prstGeom>
          <a:noFill/>
        </p:spPr>
        <p:txBody>
          <a:bodyPr wrap="square">
            <a:spAutoFit/>
          </a:bodyPr>
          <a:lstStyle/>
          <a:p>
            <a:pPr algn="l"/>
            <a:endPar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 end 2024</a:t>
            </a:r>
          </a:p>
          <a:p>
            <a:pPr algn="l">
              <a:buFont typeface="Arial" panose="020B0604020202020204" pitchFamily="34" charset="0"/>
              <a:buChar char="•"/>
            </a:pPr>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contract renewal, switch to 100% green electricity tariff</a:t>
            </a: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 (or to green gas tariff if still have </a:t>
            </a:r>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gas heating)</a:t>
            </a:r>
          </a:p>
          <a:p>
            <a:pPr algn="l"/>
            <a:endPar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 end 2025</a:t>
            </a:r>
          </a:p>
          <a:p>
            <a:pPr algn="l">
              <a:buFont typeface="Arial" panose="020B0604020202020204" pitchFamily="34" charset="0"/>
              <a:buChar char="•"/>
            </a:pPr>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churches to have </a:t>
            </a:r>
            <a:r>
              <a:rPr lang="en-GB" sz="200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energy-efficient lighting </a:t>
            </a:r>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installed throughout, with </a:t>
            </a:r>
            <a:r>
              <a:rPr lang="en-GB" sz="200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timers and light and motion sensors </a:t>
            </a:r>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where appropriate</a:t>
            </a:r>
          </a:p>
          <a:p>
            <a:pPr algn="l">
              <a:buFont typeface="Arial" panose="020B0604020202020204" pitchFamily="34" charset="0"/>
              <a:buChar char="•"/>
            </a:pPr>
            <a:r>
              <a:rPr lang="en-GB" sz="200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No new oil boilers </a:t>
            </a:r>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installed after this date</a:t>
            </a: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subject to govt action to connect rural communities to grid)</a:t>
            </a:r>
          </a:p>
          <a:p>
            <a:pPr algn="l"/>
            <a:endPar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 end 2026</a:t>
            </a:r>
          </a:p>
          <a:p>
            <a:pPr algn="l">
              <a:buFont typeface="Arial" panose="020B0604020202020204" pitchFamily="34" charset="0"/>
              <a:buChar char="•"/>
            </a:pPr>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40% of churches to be registered with Eco Church, 30% of these to have an award and at least 30% of these to be awarded Silver Eco Church award or higher.</a:t>
            </a:r>
            <a:endPar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endPar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 end 2027</a:t>
            </a:r>
          </a:p>
          <a:p>
            <a:pPr algn="l">
              <a:buFont typeface="Arial" panose="020B0604020202020204" pitchFamily="34" charset="0"/>
              <a:buChar char="•"/>
            </a:pPr>
            <a:r>
              <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2022, </a:t>
            </a:r>
            <a:r>
              <a:rPr lang="en-GB" sz="2000" b="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top 20% of energy-consuming churches </a:t>
            </a:r>
            <a:r>
              <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a:t>
            </a:r>
            <a:r>
              <a:rPr lang="en-GB"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begin to develop a Net Zero Carbon Action Plan, </a:t>
            </a:r>
            <a:r>
              <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finalised no later than 2027, to include, as a minimum:</a:t>
            </a:r>
          </a:p>
          <a:p>
            <a:pPr marL="742950" lvl="1" indent="-285750" algn="l">
              <a:buFont typeface="Arial" panose="020B0604020202020204" pitchFamily="34" charset="0"/>
              <a:buChar char="•"/>
            </a:pPr>
            <a:r>
              <a:rPr lang="en-GB" sz="2000" b="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low-carbon heating options to replace fossil-fuel heating at end-of-life, such as heat pumps or far infra-red heating panels</a:t>
            </a:r>
          </a:p>
          <a:p>
            <a:pPr marL="742950" lvl="1" indent="-285750" algn="l">
              <a:buFont typeface="Arial" panose="020B0604020202020204" pitchFamily="34" charset="0"/>
              <a:buChar char="•"/>
            </a:pPr>
            <a:r>
              <a:rPr lang="en-GB" sz="2000" b="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Heating Resilience Plan </a:t>
            </a: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considering how to manage heat should existing system fail</a:t>
            </a:r>
            <a:r>
              <a:rPr lang="en-GB" sz="2000" b="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to avoid needing quick like-for-like fossil-fuel replacement</a:t>
            </a:r>
            <a:r>
              <a:rPr lang="en-GB" sz="2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77972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33D7-1B30-9D4B-B36C-7B3A3285E5A8}"/>
              </a:ext>
            </a:extLst>
          </p:cNvPr>
          <p:cNvSpPr>
            <a:spLocks noGrp="1"/>
          </p:cNvSpPr>
          <p:nvPr>
            <p:ph type="title"/>
          </p:nvPr>
        </p:nvSpPr>
        <p:spPr>
          <a:xfrm>
            <a:off x="581191" y="482343"/>
            <a:ext cx="11029616" cy="987552"/>
          </a:xfrm>
        </p:spPr>
        <p:txBody>
          <a:bodyPr>
            <a:normAutofit/>
          </a:bodyPr>
          <a:lstStyle/>
          <a:p>
            <a:r>
              <a:rPr lang="en-GB" sz="4000" b="1" dirty="0">
                <a:latin typeface="Calibri" panose="020F0502020204030204" pitchFamily="34" charset="0"/>
                <a:ea typeface="Calibri" panose="020F0502020204030204" pitchFamily="34" charset="0"/>
                <a:cs typeface="Calibri" panose="020F0502020204030204" pitchFamily="34" charset="0"/>
              </a:rPr>
              <a:t>HOW CAN YOU ACHIEVE THIS?</a:t>
            </a:r>
          </a:p>
        </p:txBody>
      </p:sp>
      <p:sp>
        <p:nvSpPr>
          <p:cNvPr id="3" name="Content Placeholder 2">
            <a:extLst>
              <a:ext uri="{FF2B5EF4-FFF2-40B4-BE49-F238E27FC236}">
                <a16:creationId xmlns:a16="http://schemas.microsoft.com/office/drawing/2014/main" id="{9B1DCB3C-04A3-68E6-5978-F8EA53B42FBD}"/>
              </a:ext>
            </a:extLst>
          </p:cNvPr>
          <p:cNvSpPr>
            <a:spLocks noGrp="1"/>
          </p:cNvSpPr>
          <p:nvPr>
            <p:ph idx="1"/>
          </p:nvPr>
        </p:nvSpPr>
        <p:spPr>
          <a:xfrm>
            <a:off x="581191" y="1518152"/>
            <a:ext cx="11029615" cy="2241296"/>
          </a:xfrm>
        </p:spPr>
        <p:txBody>
          <a:bodyPr>
            <a:norm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1. EASY WINS</a:t>
            </a:r>
          </a:p>
          <a:p>
            <a:r>
              <a:rPr lang="en-GB" sz="3600" dirty="0">
                <a:latin typeface="Calibri" panose="020F0502020204030204" pitchFamily="34" charset="0"/>
                <a:ea typeface="Calibri" panose="020F0502020204030204" pitchFamily="34" charset="0"/>
                <a:cs typeface="Calibri" panose="020F0502020204030204" pitchFamily="34" charset="0"/>
              </a:rPr>
              <a:t>2. ENERGY EFFICIENT LIGHTING</a:t>
            </a:r>
          </a:p>
          <a:p>
            <a:r>
              <a:rPr lang="en-GB" sz="3600" dirty="0">
                <a:latin typeface="Calibri" panose="020F0502020204030204" pitchFamily="34" charset="0"/>
                <a:ea typeface="Calibri" panose="020F0502020204030204" pitchFamily="34" charset="0"/>
                <a:cs typeface="Calibri" panose="020F0502020204030204" pitchFamily="34" charset="0"/>
              </a:rPr>
              <a:t>3. ENERGY EFFICIENT HEATING</a:t>
            </a:r>
          </a:p>
        </p:txBody>
      </p:sp>
      <p:graphicFrame>
        <p:nvGraphicFramePr>
          <p:cNvPr id="7" name="Table 4">
            <a:extLst>
              <a:ext uri="{FF2B5EF4-FFF2-40B4-BE49-F238E27FC236}">
                <a16:creationId xmlns:a16="http://schemas.microsoft.com/office/drawing/2014/main" id="{265ED06F-5B3D-AAAE-E0D7-EE473A711511}"/>
              </a:ext>
            </a:extLst>
          </p:cNvPr>
          <p:cNvGraphicFramePr>
            <a:graphicFrameLocks/>
          </p:cNvGraphicFramePr>
          <p:nvPr>
            <p:extLst>
              <p:ext uri="{D42A27DB-BD31-4B8C-83A1-F6EECF244321}">
                <p14:modId xmlns:p14="http://schemas.microsoft.com/office/powerpoint/2010/main" val="183093031"/>
              </p:ext>
            </p:extLst>
          </p:nvPr>
        </p:nvGraphicFramePr>
        <p:xfrm>
          <a:off x="692784" y="3959981"/>
          <a:ext cx="11029616" cy="2263400"/>
        </p:xfrm>
        <a:graphic>
          <a:graphicData uri="http://schemas.openxmlformats.org/drawingml/2006/table">
            <a:tbl>
              <a:tblPr firstRow="1" bandRow="1">
                <a:tableStyleId>{912C8C85-51F0-491E-9774-3900AFEF0FD7}</a:tableStyleId>
              </a:tblPr>
              <a:tblGrid>
                <a:gridCol w="2457144">
                  <a:extLst>
                    <a:ext uri="{9D8B030D-6E8A-4147-A177-3AD203B41FA5}">
                      <a16:colId xmlns:a16="http://schemas.microsoft.com/office/drawing/2014/main" val="4236822780"/>
                    </a:ext>
                  </a:extLst>
                </a:gridCol>
                <a:gridCol w="8572472">
                  <a:extLst>
                    <a:ext uri="{9D8B030D-6E8A-4147-A177-3AD203B41FA5}">
                      <a16:colId xmlns:a16="http://schemas.microsoft.com/office/drawing/2014/main" val="2015361192"/>
                    </a:ext>
                  </a:extLst>
                </a:gridCol>
              </a:tblGrid>
              <a:tr h="565850">
                <a:tc>
                  <a:txBody>
                    <a:bodyPr/>
                    <a:lstStyle/>
                    <a:p>
                      <a:pPr algn="ctr" rtl="0"/>
                      <a:r>
                        <a:rPr lang="en-GB" noProof="0" dirty="0">
                          <a:latin typeface="Calibri" panose="020F0502020204030204" pitchFamily="34" charset="0"/>
                          <a:ea typeface="Calibri" panose="020F0502020204030204" pitchFamily="34" charset="0"/>
                          <a:cs typeface="Calibri" panose="020F0502020204030204" pitchFamily="34" charset="0"/>
                        </a:rPr>
                        <a:t>Faculty Permission</a:t>
                      </a:r>
                    </a:p>
                  </a:txBody>
                  <a:tcPr anchor="ctr"/>
                </a:tc>
                <a:tc>
                  <a:txBody>
                    <a:bodyPr/>
                    <a:lstStyle/>
                    <a:p>
                      <a:pPr algn="ctr" rtl="0"/>
                      <a:r>
                        <a:rPr lang="en-GB" noProof="0" dirty="0">
                          <a:latin typeface="Calibri" panose="020F0502020204030204" pitchFamily="34" charset="0"/>
                          <a:ea typeface="Calibri" panose="020F0502020204030204" pitchFamily="34" charset="0"/>
                          <a:cs typeface="Calibri" panose="020F0502020204030204" pitchFamily="34" charset="0"/>
                        </a:rPr>
                        <a:t>What it covers</a:t>
                      </a:r>
                    </a:p>
                  </a:txBody>
                  <a:tcPr anchor="ctr"/>
                </a:tc>
                <a:extLst>
                  <a:ext uri="{0D108BD9-81ED-4DB2-BD59-A6C34878D82A}">
                    <a16:rowId xmlns:a16="http://schemas.microsoft.com/office/drawing/2014/main" val="2133776202"/>
                  </a:ext>
                </a:extLst>
              </a:tr>
              <a:tr h="565850">
                <a:tc>
                  <a:txBody>
                    <a:bodyPr/>
                    <a:lstStyle/>
                    <a:p>
                      <a:pPr algn="ctr" rtl="0"/>
                      <a:r>
                        <a:rPr lang="en-GB" noProof="0">
                          <a:latin typeface="Calibri" panose="020F0502020204030204" pitchFamily="34" charset="0"/>
                          <a:ea typeface="Calibri" panose="020F0502020204030204" pitchFamily="34" charset="0"/>
                          <a:cs typeface="Calibri" panose="020F0502020204030204" pitchFamily="34" charset="0"/>
                        </a:rPr>
                        <a:t>List A</a:t>
                      </a:r>
                    </a:p>
                  </a:txBody>
                  <a:tcPr anchor="ctr"/>
                </a:tc>
                <a:tc>
                  <a:txBody>
                    <a:bodyPr/>
                    <a:lstStyle/>
                    <a:p>
                      <a:pPr algn="ctr" rtl="0"/>
                      <a:r>
                        <a:rPr lang="en-GB" b="0" i="0" dirty="0">
                          <a:solidFill>
                            <a:srgbClr val="1C2429"/>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Minor works which need no consultation/permission - immediate</a:t>
                      </a:r>
                      <a:endParaRPr lang="en-GB" noProof="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07903711"/>
                  </a:ext>
                </a:extLst>
              </a:tr>
              <a:tr h="565850">
                <a:tc>
                  <a:txBody>
                    <a:bodyPr/>
                    <a:lstStyle/>
                    <a:p>
                      <a:pPr algn="ctr" rtl="0"/>
                      <a:r>
                        <a:rPr lang="en-GB" noProof="0" dirty="0">
                          <a:latin typeface="Calibri" panose="020F0502020204030204" pitchFamily="34" charset="0"/>
                          <a:ea typeface="Calibri" panose="020F0502020204030204" pitchFamily="34" charset="0"/>
                          <a:cs typeface="Calibri" panose="020F0502020204030204" pitchFamily="34" charset="0"/>
                        </a:rPr>
                        <a:t>List B </a:t>
                      </a:r>
                    </a:p>
                  </a:txBody>
                  <a:tcPr anchor="ctr"/>
                </a:tc>
                <a:tc>
                  <a:txBody>
                    <a:bodyPr/>
                    <a:lstStyle/>
                    <a:p>
                      <a:pPr algn="ctr" rtl="0"/>
                      <a:r>
                        <a:rPr lang="en-GB" sz="18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Works which need written approval from your Archdeacon – 2 to 3 days</a:t>
                      </a:r>
                      <a:endParaRPr lang="en-GB" noProof="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775520469"/>
                  </a:ext>
                </a:extLst>
              </a:tr>
              <a:tr h="565850">
                <a:tc>
                  <a:txBody>
                    <a:bodyPr/>
                    <a:lstStyle/>
                    <a:p>
                      <a:pPr algn="ctr" rtl="0"/>
                      <a:r>
                        <a:rPr lang="en-GB" noProof="0">
                          <a:latin typeface="Calibri" panose="020F0502020204030204" pitchFamily="34" charset="0"/>
                          <a:ea typeface="Calibri" panose="020F0502020204030204" pitchFamily="34" charset="0"/>
                          <a:cs typeface="Calibri" panose="020F0502020204030204" pitchFamily="34" charset="0"/>
                        </a:rPr>
                        <a:t>Faculty</a:t>
                      </a:r>
                    </a:p>
                  </a:txBody>
                  <a:tcPr anchor="ctr"/>
                </a:tc>
                <a:tc>
                  <a:txBody>
                    <a:bodyPr/>
                    <a:lstStyle/>
                    <a:p>
                      <a:pPr algn="ctr" rtl="0"/>
                      <a:r>
                        <a:rPr lang="en-GB" noProof="0" dirty="0">
                          <a:latin typeface="Calibri" panose="020F0502020204030204" pitchFamily="34" charset="0"/>
                          <a:ea typeface="Calibri" panose="020F0502020204030204" pitchFamily="34" charset="0"/>
                          <a:cs typeface="Calibri" panose="020F0502020204030204" pitchFamily="34" charset="0"/>
                        </a:rPr>
                        <a:t>Works which need a faculty granted by the Chancellor – 2 to 3 months</a:t>
                      </a:r>
                    </a:p>
                  </a:txBody>
                  <a:tcPr anchor="ctr"/>
                </a:tc>
                <a:extLst>
                  <a:ext uri="{0D108BD9-81ED-4DB2-BD59-A6C34878D82A}">
                    <a16:rowId xmlns:a16="http://schemas.microsoft.com/office/drawing/2014/main" val="823048677"/>
                  </a:ext>
                </a:extLst>
              </a:tr>
            </a:tbl>
          </a:graphicData>
        </a:graphic>
      </p:graphicFrame>
    </p:spTree>
    <p:extLst>
      <p:ext uri="{BB962C8B-B14F-4D97-AF65-F5344CB8AC3E}">
        <p14:creationId xmlns:p14="http://schemas.microsoft.com/office/powerpoint/2010/main" val="3526875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2F9E-F3A3-E96D-7AA2-C8BE21972456}"/>
              </a:ext>
            </a:extLst>
          </p:cNvPr>
          <p:cNvSpPr>
            <a:spLocks noGrp="1"/>
          </p:cNvSpPr>
          <p:nvPr>
            <p:ph type="title"/>
          </p:nvPr>
        </p:nvSpPr>
        <p:spPr>
          <a:xfrm>
            <a:off x="581192" y="388874"/>
            <a:ext cx="11029616" cy="987552"/>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1. EASY WINS</a:t>
            </a:r>
          </a:p>
        </p:txBody>
      </p:sp>
      <p:sp>
        <p:nvSpPr>
          <p:cNvPr id="3" name="Content Placeholder 2">
            <a:extLst>
              <a:ext uri="{FF2B5EF4-FFF2-40B4-BE49-F238E27FC236}">
                <a16:creationId xmlns:a16="http://schemas.microsoft.com/office/drawing/2014/main" id="{AB433574-1BAA-A049-CDBB-566B5AE5F635}"/>
              </a:ext>
            </a:extLst>
          </p:cNvPr>
          <p:cNvSpPr>
            <a:spLocks noGrp="1"/>
          </p:cNvSpPr>
          <p:nvPr>
            <p:ph idx="1"/>
          </p:nvPr>
        </p:nvSpPr>
        <p:spPr>
          <a:xfrm>
            <a:off x="581192" y="1376426"/>
            <a:ext cx="11194248" cy="4932934"/>
          </a:xfrm>
        </p:spPr>
        <p:txBody>
          <a:bodyPr>
            <a:normAutofit lnSpcReduction="10000"/>
          </a:bodyPr>
          <a:lstStyle/>
          <a:p>
            <a:pPr marL="0" indent="0">
              <a:buNone/>
            </a:pPr>
            <a:r>
              <a:rPr lang="en-GB" dirty="0"/>
              <a:t>List A includes:</a:t>
            </a:r>
          </a:p>
          <a:p>
            <a:r>
              <a:rPr lang="en-GB" dirty="0"/>
              <a:t>Draught proofing an external door or window</a:t>
            </a:r>
          </a:p>
          <a:p>
            <a:r>
              <a:rPr lang="en-GB" dirty="0"/>
              <a:t>Works of adaptation (not substantial addition or replacement but including rewiring) to existing… electrical installations. [Could include installation of a smart meter]</a:t>
            </a:r>
          </a:p>
          <a:p>
            <a:r>
              <a:rPr lang="en-GB" dirty="0"/>
              <a:t>Installation in churchyard of an upstand with electrical outlet mounted on it for recharging electric vehicle, where church </a:t>
            </a:r>
            <a:r>
              <a:rPr lang="en-GB" b="1" dirty="0"/>
              <a:t>is not </a:t>
            </a:r>
            <a:r>
              <a:rPr lang="en-GB" dirty="0"/>
              <a:t>a listed building</a:t>
            </a:r>
          </a:p>
          <a:p>
            <a:pPr marL="0" indent="0">
              <a:buNone/>
            </a:pPr>
            <a:endParaRPr lang="en-GB" dirty="0"/>
          </a:p>
          <a:p>
            <a:pPr marL="0" indent="0">
              <a:buNone/>
            </a:pPr>
            <a:r>
              <a:rPr lang="en-GB" dirty="0"/>
              <a:t>List B includes:</a:t>
            </a:r>
          </a:p>
          <a:p>
            <a:r>
              <a:rPr lang="en-GB" dirty="0"/>
              <a:t>Installation of roof insulation in church or church hall which </a:t>
            </a:r>
            <a:r>
              <a:rPr lang="en-GB" b="1" dirty="0"/>
              <a:t>is not </a:t>
            </a:r>
            <a:r>
              <a:rPr lang="en-GB" dirty="0"/>
              <a:t>a listed building</a:t>
            </a:r>
          </a:p>
          <a:p>
            <a:r>
              <a:rPr lang="en-GB" dirty="0"/>
              <a:t>Mounting of electrical outlet for recharging electric vehicle on external wall of church or church hall which </a:t>
            </a:r>
            <a:r>
              <a:rPr lang="en-GB" b="1" dirty="0"/>
              <a:t>is not </a:t>
            </a:r>
            <a:r>
              <a:rPr lang="en-GB" dirty="0"/>
              <a:t>a listed building</a:t>
            </a:r>
          </a:p>
          <a:p>
            <a:r>
              <a:rPr lang="en-GB" dirty="0"/>
              <a:t>Installation in churchyard of an upstand with electrical outlet mounted on it for recharging electric vehicle, where church </a:t>
            </a:r>
            <a:r>
              <a:rPr lang="en-GB" b="1" dirty="0"/>
              <a:t>is</a:t>
            </a:r>
            <a:r>
              <a:rPr lang="en-GB" dirty="0"/>
              <a:t> a listed building</a:t>
            </a:r>
          </a:p>
          <a:p>
            <a:r>
              <a:rPr lang="en-GB" dirty="0"/>
              <a:t>Introduction of stands for bicycles</a:t>
            </a:r>
          </a:p>
        </p:txBody>
      </p:sp>
    </p:spTree>
    <p:extLst>
      <p:ext uri="{BB962C8B-B14F-4D97-AF65-F5344CB8AC3E}">
        <p14:creationId xmlns:p14="http://schemas.microsoft.com/office/powerpoint/2010/main" val="4232596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BBE60-9B21-251F-0E20-6085709922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7D1F82-7DAE-A584-B81E-16451284E5CD}"/>
              </a:ext>
            </a:extLst>
          </p:cNvPr>
          <p:cNvSpPr>
            <a:spLocks noGrp="1"/>
          </p:cNvSpPr>
          <p:nvPr>
            <p:ph type="title"/>
          </p:nvPr>
        </p:nvSpPr>
        <p:spPr>
          <a:xfrm>
            <a:off x="581192" y="388874"/>
            <a:ext cx="11029616" cy="987552"/>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2. ENERGY EFFICIENT LIGHTING</a:t>
            </a:r>
          </a:p>
        </p:txBody>
      </p:sp>
      <p:sp>
        <p:nvSpPr>
          <p:cNvPr id="3" name="Content Placeholder 2">
            <a:extLst>
              <a:ext uri="{FF2B5EF4-FFF2-40B4-BE49-F238E27FC236}">
                <a16:creationId xmlns:a16="http://schemas.microsoft.com/office/drawing/2014/main" id="{D30F7511-C7ED-BE82-2368-699AE9EC13A0}"/>
              </a:ext>
            </a:extLst>
          </p:cNvPr>
          <p:cNvSpPr>
            <a:spLocks noGrp="1"/>
          </p:cNvSpPr>
          <p:nvPr>
            <p:ph idx="1"/>
          </p:nvPr>
        </p:nvSpPr>
        <p:spPr>
          <a:xfrm>
            <a:off x="581192" y="1376426"/>
            <a:ext cx="11194248" cy="4272534"/>
          </a:xfrm>
        </p:spPr>
        <p:txBody>
          <a:bodyPr>
            <a:normAutofit/>
          </a:bodyPr>
          <a:lstStyle/>
          <a:p>
            <a:pPr marL="0" indent="0">
              <a:buNone/>
            </a:pPr>
            <a:r>
              <a:rPr lang="en-GB" dirty="0"/>
              <a:t>List A includes:</a:t>
            </a:r>
          </a:p>
          <a:p>
            <a:r>
              <a:rPr lang="en-GB" dirty="0"/>
              <a:t>Works of adaptation (not substantial addition or replacement but including rewiring) to existing… lighting installations. [Could include addition of timers and light and motion sensors]</a:t>
            </a:r>
          </a:p>
          <a:p>
            <a:pPr marL="0" indent="0">
              <a:buNone/>
            </a:pPr>
            <a:endParaRPr lang="en-GB" dirty="0"/>
          </a:p>
          <a:p>
            <a:pPr marL="0" indent="0">
              <a:buNone/>
            </a:pPr>
            <a:r>
              <a:rPr lang="en-GB" dirty="0"/>
              <a:t>List B includes:</a:t>
            </a:r>
          </a:p>
          <a:p>
            <a:r>
              <a:rPr lang="en-GB" dirty="0"/>
              <a:t>Replacement of light fittings with fittings suitable for low-energy lamps (LEDs)</a:t>
            </a:r>
          </a:p>
          <a:p>
            <a:pPr marL="324000" lvl="1" indent="0">
              <a:buNone/>
            </a:pPr>
            <a:r>
              <a:rPr lang="en-GB" dirty="0"/>
              <a:t>(NB does not cover entire new lighting schemes)</a:t>
            </a:r>
          </a:p>
        </p:txBody>
      </p:sp>
      <p:sp>
        <p:nvSpPr>
          <p:cNvPr id="6" name="Slide Number Placeholder 5">
            <a:extLst>
              <a:ext uri="{FF2B5EF4-FFF2-40B4-BE49-F238E27FC236}">
                <a16:creationId xmlns:a16="http://schemas.microsoft.com/office/drawing/2014/main" id="{E32614C5-6B78-A4BA-E02A-25F4BBA22F70}"/>
              </a:ext>
            </a:extLst>
          </p:cNvPr>
          <p:cNvSpPr>
            <a:spLocks noGrp="1"/>
          </p:cNvSpPr>
          <p:nvPr>
            <p:ph type="sldNum" sz="quarter" idx="12"/>
          </p:nvPr>
        </p:nvSpPr>
        <p:spPr/>
        <p:txBody>
          <a:bodyPr/>
          <a:lstStyle/>
          <a:p>
            <a:pPr rtl="0"/>
            <a:endParaRPr lang="en-GB" noProof="0" dirty="0"/>
          </a:p>
        </p:txBody>
      </p:sp>
    </p:spTree>
    <p:extLst>
      <p:ext uri="{BB962C8B-B14F-4D97-AF65-F5344CB8AC3E}">
        <p14:creationId xmlns:p14="http://schemas.microsoft.com/office/powerpoint/2010/main" val="395453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06053-9ECB-F333-98EC-4BF40A98AC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E62A7-3B8C-A7A7-EDBE-3807BA2C5AE0}"/>
              </a:ext>
            </a:extLst>
          </p:cNvPr>
          <p:cNvSpPr>
            <a:spLocks noGrp="1"/>
          </p:cNvSpPr>
          <p:nvPr>
            <p:ph type="title"/>
          </p:nvPr>
        </p:nvSpPr>
        <p:spPr>
          <a:xfrm>
            <a:off x="581192" y="388874"/>
            <a:ext cx="11029616" cy="987552"/>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3. ENERGY EFFICIENT HEATING</a:t>
            </a:r>
          </a:p>
        </p:txBody>
      </p:sp>
      <p:sp>
        <p:nvSpPr>
          <p:cNvPr id="3" name="Content Placeholder 2">
            <a:extLst>
              <a:ext uri="{FF2B5EF4-FFF2-40B4-BE49-F238E27FC236}">
                <a16:creationId xmlns:a16="http://schemas.microsoft.com/office/drawing/2014/main" id="{D94EE8C9-5079-5B22-CCFE-BEF39365DAD5}"/>
              </a:ext>
            </a:extLst>
          </p:cNvPr>
          <p:cNvSpPr>
            <a:spLocks noGrp="1"/>
          </p:cNvSpPr>
          <p:nvPr>
            <p:ph idx="1"/>
          </p:nvPr>
        </p:nvSpPr>
        <p:spPr>
          <a:xfrm>
            <a:off x="581192" y="1376426"/>
            <a:ext cx="11194248" cy="4272534"/>
          </a:xfrm>
        </p:spPr>
        <p:txBody>
          <a:bodyPr>
            <a:normAutofit fontScale="92500" lnSpcReduction="10000"/>
          </a:bodyPr>
          <a:lstStyle/>
          <a:p>
            <a:pPr marL="0" indent="0">
              <a:buNone/>
            </a:pPr>
            <a:r>
              <a:rPr lang="en-GB" dirty="0"/>
              <a:t>List A includes:</a:t>
            </a:r>
          </a:p>
          <a:p>
            <a:r>
              <a:rPr lang="en-GB" dirty="0"/>
              <a:t>Replacement of boiler in same location and utilising an </a:t>
            </a:r>
            <a:r>
              <a:rPr lang="en-GB" u="sng" dirty="0"/>
              <a:t>existing non-fossil fuel supply</a:t>
            </a:r>
          </a:p>
          <a:p>
            <a:r>
              <a:rPr lang="en-GB" dirty="0"/>
              <a:t>Works of adaptation (not substantial addition or replacement) to existing … heating systems (including replacement of control equipment and insulation of pipes in boiler room and ancillary service areas) [so could include adding timer to heating controls]</a:t>
            </a:r>
          </a:p>
          <a:p>
            <a:endParaRPr lang="en-GB" dirty="0"/>
          </a:p>
          <a:p>
            <a:pPr marL="0" indent="0">
              <a:buNone/>
            </a:pPr>
            <a:r>
              <a:rPr lang="en-GB" dirty="0"/>
              <a:t>List B includes:</a:t>
            </a:r>
          </a:p>
          <a:p>
            <a:r>
              <a:rPr lang="en-GB" dirty="0"/>
              <a:t>Replacement of boiler in same/substantially same location and utilising (a) </a:t>
            </a:r>
            <a:r>
              <a:rPr lang="en-GB" u="sng" dirty="0"/>
              <a:t>non-fossil fuel supply in place of fossil fuel supply</a:t>
            </a:r>
            <a:r>
              <a:rPr lang="en-GB" dirty="0"/>
              <a:t>, or (b) different non-fossil fuel supply</a:t>
            </a:r>
          </a:p>
          <a:p>
            <a:r>
              <a:rPr lang="en-GB" dirty="0"/>
              <a:t>Installation of photovoltaic panels on church or church hall which </a:t>
            </a:r>
            <a:r>
              <a:rPr lang="en-GB" b="1" dirty="0"/>
              <a:t>is not </a:t>
            </a:r>
            <a:r>
              <a:rPr lang="en-GB" dirty="0"/>
              <a:t>a listed building or in conservation area</a:t>
            </a:r>
          </a:p>
          <a:p>
            <a:r>
              <a:rPr lang="en-GB" dirty="0"/>
              <a:t>Introduction of electrical heating appliance not forming part of a heating system </a:t>
            </a:r>
          </a:p>
          <a:p>
            <a:r>
              <a:rPr lang="en-GB" dirty="0"/>
              <a:t>Installation of electrical heating system for attachment to pews made in or after 1850 and which are not of historic interest</a:t>
            </a:r>
          </a:p>
        </p:txBody>
      </p:sp>
    </p:spTree>
    <p:extLst>
      <p:ext uri="{BB962C8B-B14F-4D97-AF65-F5344CB8AC3E}">
        <p14:creationId xmlns:p14="http://schemas.microsoft.com/office/powerpoint/2010/main" val="3124983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DCD03-325B-CBB4-E0BD-EF4B6C923F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DB972-4A34-4D11-685D-1874033081F5}"/>
              </a:ext>
            </a:extLst>
          </p:cNvPr>
          <p:cNvSpPr>
            <a:spLocks noGrp="1"/>
          </p:cNvSpPr>
          <p:nvPr>
            <p:ph type="title"/>
          </p:nvPr>
        </p:nvSpPr>
        <p:spPr>
          <a:xfrm>
            <a:off x="581192" y="388874"/>
            <a:ext cx="11029616" cy="987552"/>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FOSSIL FUEL BOILERS</a:t>
            </a:r>
          </a:p>
        </p:txBody>
      </p:sp>
      <p:sp>
        <p:nvSpPr>
          <p:cNvPr id="3" name="Content Placeholder 2">
            <a:extLst>
              <a:ext uri="{FF2B5EF4-FFF2-40B4-BE49-F238E27FC236}">
                <a16:creationId xmlns:a16="http://schemas.microsoft.com/office/drawing/2014/main" id="{B3FE103A-F111-7800-12F8-D6766AB79013}"/>
              </a:ext>
            </a:extLst>
          </p:cNvPr>
          <p:cNvSpPr>
            <a:spLocks noGrp="1"/>
          </p:cNvSpPr>
          <p:nvPr>
            <p:ph idx="1"/>
          </p:nvPr>
        </p:nvSpPr>
        <p:spPr>
          <a:xfrm>
            <a:off x="581192" y="0"/>
            <a:ext cx="11194248" cy="4272534"/>
          </a:xfrm>
        </p:spPr>
        <p:txBody>
          <a:bodyPr>
            <a:normAutofit/>
          </a:bodyPr>
          <a:lstStyle/>
          <a:p>
            <a:r>
              <a:rPr lang="en-GB" b="0" i="0" dirty="0">
                <a:solidFill>
                  <a:srgbClr val="1C2429"/>
                </a:solidFill>
                <a:effectLst/>
                <a:latin typeface="Cabin"/>
              </a:rPr>
              <a:t>Any fossil fuel boiler now requires a Faculty </a:t>
            </a:r>
          </a:p>
          <a:p>
            <a:r>
              <a:rPr lang="en-GB" b="0" i="0" dirty="0">
                <a:solidFill>
                  <a:srgbClr val="1C2429"/>
                </a:solidFill>
                <a:effectLst/>
                <a:latin typeface="Cabin"/>
              </a:rPr>
              <a:t>Faculty </a:t>
            </a:r>
            <a:r>
              <a:rPr lang="en-GB" dirty="0">
                <a:solidFill>
                  <a:srgbClr val="1C2429"/>
                </a:solidFill>
                <a:latin typeface="Cabin"/>
              </a:rPr>
              <a:t>Jurisdiction R</a:t>
            </a:r>
            <a:r>
              <a:rPr lang="en-GB" b="0" i="0" dirty="0">
                <a:solidFill>
                  <a:srgbClr val="1C2429"/>
                </a:solidFill>
                <a:effectLst/>
                <a:latin typeface="Cabin"/>
              </a:rPr>
              <a:t>ules amended in 2022: churches </a:t>
            </a:r>
            <a:r>
              <a:rPr lang="en-GB" b="1" i="0" dirty="0">
                <a:solidFill>
                  <a:srgbClr val="1C2429"/>
                </a:solidFill>
                <a:effectLst/>
                <a:latin typeface="Cabin"/>
              </a:rPr>
              <a:t>must</a:t>
            </a:r>
            <a:r>
              <a:rPr lang="en-GB" b="0" i="0" dirty="0">
                <a:solidFill>
                  <a:srgbClr val="1C2429"/>
                </a:solidFill>
                <a:effectLst/>
                <a:latin typeface="Cabin"/>
              </a:rPr>
              <a:t> have due regard to CBC’s </a:t>
            </a:r>
            <a:r>
              <a:rPr lang="en-GB" b="0" i="0" dirty="0">
                <a:solidFill>
                  <a:srgbClr val="1C2429"/>
                </a:solidFill>
                <a:effectLst/>
                <a:latin typeface="Cabin"/>
                <a:hlinkClick r:id="rId3"/>
              </a:rPr>
              <a:t>advice on Net Zero Carbon </a:t>
            </a:r>
            <a:r>
              <a:rPr lang="en-GB" b="0" i="0" dirty="0">
                <a:solidFill>
                  <a:srgbClr val="1C2429"/>
                </a:solidFill>
                <a:effectLst/>
                <a:latin typeface="Cabin"/>
              </a:rPr>
              <a:t>NB: churches not prevented from having fossil fuel boilers, but must justify installation in light of net zero guidance</a:t>
            </a:r>
          </a:p>
          <a:p>
            <a:endParaRPr lang="en-GB" b="0" i="0" dirty="0">
              <a:solidFill>
                <a:srgbClr val="1C2429"/>
              </a:solidFill>
              <a:effectLst/>
              <a:latin typeface="Cabin"/>
            </a:endParaRPr>
          </a:p>
        </p:txBody>
      </p:sp>
      <p:pic>
        <p:nvPicPr>
          <p:cNvPr id="7" name="Picture 6">
            <a:extLst>
              <a:ext uri="{FF2B5EF4-FFF2-40B4-BE49-F238E27FC236}">
                <a16:creationId xmlns:a16="http://schemas.microsoft.com/office/drawing/2014/main" id="{F1FADC45-8FFB-FB71-65AC-DBF46E0C1750}"/>
              </a:ext>
            </a:extLst>
          </p:cNvPr>
          <p:cNvPicPr>
            <a:picLocks noChangeAspect="1"/>
          </p:cNvPicPr>
          <p:nvPr/>
        </p:nvPicPr>
        <p:blipFill>
          <a:blip r:embed="rId4"/>
          <a:srcRect l="66887" t="47907" r="19006" b="15260"/>
          <a:stretch/>
        </p:blipFill>
        <p:spPr>
          <a:xfrm>
            <a:off x="6955001" y="3138821"/>
            <a:ext cx="2073349" cy="3045174"/>
          </a:xfrm>
          <a:prstGeom prst="rect">
            <a:avLst/>
          </a:prstGeom>
        </p:spPr>
      </p:pic>
      <p:pic>
        <p:nvPicPr>
          <p:cNvPr id="8" name="Picture 7">
            <a:hlinkClick r:id="rId3"/>
            <a:extLst>
              <a:ext uri="{FF2B5EF4-FFF2-40B4-BE49-F238E27FC236}">
                <a16:creationId xmlns:a16="http://schemas.microsoft.com/office/drawing/2014/main" id="{F4625EFA-D7E4-E024-7BF6-91BB43016F4C}"/>
              </a:ext>
            </a:extLst>
          </p:cNvPr>
          <p:cNvPicPr>
            <a:picLocks noChangeAspect="1"/>
          </p:cNvPicPr>
          <p:nvPr/>
        </p:nvPicPr>
        <p:blipFill>
          <a:blip r:embed="rId4"/>
          <a:srcRect l="19251" t="19111" r="11082" b="74503"/>
          <a:stretch/>
        </p:blipFill>
        <p:spPr>
          <a:xfrm>
            <a:off x="3117048" y="2605517"/>
            <a:ext cx="8493760" cy="437926"/>
          </a:xfrm>
          <a:prstGeom prst="rect">
            <a:avLst/>
          </a:prstGeom>
        </p:spPr>
      </p:pic>
      <p:pic>
        <p:nvPicPr>
          <p:cNvPr id="9" name="Picture 8">
            <a:extLst>
              <a:ext uri="{FF2B5EF4-FFF2-40B4-BE49-F238E27FC236}">
                <a16:creationId xmlns:a16="http://schemas.microsoft.com/office/drawing/2014/main" id="{F72A34AB-A40E-19D4-24C9-07AEE269A1BF}"/>
              </a:ext>
            </a:extLst>
          </p:cNvPr>
          <p:cNvPicPr>
            <a:picLocks noChangeAspect="1"/>
          </p:cNvPicPr>
          <p:nvPr/>
        </p:nvPicPr>
        <p:blipFill>
          <a:blip r:embed="rId4"/>
          <a:srcRect l="19251" t="47907" r="55290" b="15260"/>
          <a:stretch/>
        </p:blipFill>
        <p:spPr>
          <a:xfrm>
            <a:off x="2293088" y="3043443"/>
            <a:ext cx="3741831" cy="3045174"/>
          </a:xfrm>
          <a:prstGeom prst="rect">
            <a:avLst/>
          </a:prstGeom>
        </p:spPr>
      </p:pic>
    </p:spTree>
    <p:extLst>
      <p:ext uri="{BB962C8B-B14F-4D97-AF65-F5344CB8AC3E}">
        <p14:creationId xmlns:p14="http://schemas.microsoft.com/office/powerpoint/2010/main" val="273904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3948-FE46-BA67-E7A0-23189DCDD9D7}"/>
              </a:ext>
            </a:extLst>
          </p:cNvPr>
          <p:cNvSpPr>
            <a:spLocks noGrp="1"/>
          </p:cNvSpPr>
          <p:nvPr>
            <p:ph type="title"/>
          </p:nvPr>
        </p:nvSpPr>
        <p:spPr>
          <a:xfrm>
            <a:off x="581194" y="319251"/>
            <a:ext cx="11029616" cy="987552"/>
          </a:xfrm>
        </p:spPr>
        <p:txBody>
          <a:bodyPr>
            <a:normAutofit/>
          </a:bodyPr>
          <a:lstStyle/>
          <a:p>
            <a:r>
              <a:rPr lang="en-GB" sz="4000" b="1" dirty="0">
                <a:latin typeface="Calibri" panose="020F0502020204030204" pitchFamily="34" charset="0"/>
                <a:ea typeface="Calibri" panose="020F0502020204030204" pitchFamily="34" charset="0"/>
                <a:cs typeface="Calibri" panose="020F0502020204030204" pitchFamily="34" charset="0"/>
              </a:rPr>
              <a:t>Heating needs</a:t>
            </a:r>
          </a:p>
        </p:txBody>
      </p:sp>
      <p:pic>
        <p:nvPicPr>
          <p:cNvPr id="8" name="Content Placeholder 7">
            <a:extLst>
              <a:ext uri="{FF2B5EF4-FFF2-40B4-BE49-F238E27FC236}">
                <a16:creationId xmlns:a16="http://schemas.microsoft.com/office/drawing/2014/main" id="{632EDF0A-7018-6837-0C91-5A681E6ECDDF}"/>
              </a:ext>
            </a:extLst>
          </p:cNvPr>
          <p:cNvPicPr>
            <a:picLocks noGrp="1" noChangeAspect="1"/>
          </p:cNvPicPr>
          <p:nvPr>
            <p:ph idx="1"/>
          </p:nvPr>
        </p:nvPicPr>
        <p:blipFill>
          <a:blip r:embed="rId3"/>
          <a:srcRect l="24131" t="16259" r="24945" b="7092"/>
          <a:stretch/>
        </p:blipFill>
        <p:spPr>
          <a:xfrm>
            <a:off x="678939" y="1387015"/>
            <a:ext cx="2801863" cy="2372185"/>
          </a:xfrm>
        </p:spPr>
      </p:pic>
      <p:sp>
        <p:nvSpPr>
          <p:cNvPr id="10" name="TextBox 9">
            <a:extLst>
              <a:ext uri="{FF2B5EF4-FFF2-40B4-BE49-F238E27FC236}">
                <a16:creationId xmlns:a16="http://schemas.microsoft.com/office/drawing/2014/main" id="{42D877C3-0302-87F4-7E24-543197C9350B}"/>
              </a:ext>
            </a:extLst>
          </p:cNvPr>
          <p:cNvSpPr txBox="1"/>
          <p:nvPr/>
        </p:nvSpPr>
        <p:spPr>
          <a:xfrm>
            <a:off x="581192" y="4058903"/>
            <a:ext cx="4643120" cy="2031325"/>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cs typeface="Calibri" panose="020F0502020204030204" pitchFamily="34" charset="0"/>
              </a:rPr>
              <a:t>The 5Ws: </a:t>
            </a:r>
          </a:p>
          <a:p>
            <a:r>
              <a:rPr lang="en-GB" dirty="0">
                <a:latin typeface="Calibri" panose="020F0502020204030204" pitchFamily="34" charset="0"/>
                <a:ea typeface="Calibri" panose="020F0502020204030204" pitchFamily="34" charset="0"/>
                <a:cs typeface="Calibri" panose="020F0502020204030204" pitchFamily="34" charset="0"/>
              </a:rPr>
              <a:t>WHO are you heating?</a:t>
            </a:r>
          </a:p>
          <a:p>
            <a:r>
              <a:rPr lang="en-GB" dirty="0">
                <a:latin typeface="Calibri" panose="020F0502020204030204" pitchFamily="34" charset="0"/>
                <a:ea typeface="Calibri" panose="020F0502020204030204" pitchFamily="34" charset="0"/>
                <a:cs typeface="Calibri" panose="020F0502020204030204" pitchFamily="34" charset="0"/>
              </a:rPr>
              <a:t>WHAT type of event ?</a:t>
            </a:r>
          </a:p>
          <a:p>
            <a:r>
              <a:rPr lang="en-GB" dirty="0">
                <a:latin typeface="Calibri" panose="020F0502020204030204" pitchFamily="34" charset="0"/>
                <a:ea typeface="Calibri" panose="020F0502020204030204" pitchFamily="34" charset="0"/>
                <a:cs typeface="Calibri" panose="020F0502020204030204" pitchFamily="34" charset="0"/>
              </a:rPr>
              <a:t>WHEN are you heating them?</a:t>
            </a:r>
          </a:p>
          <a:p>
            <a:r>
              <a:rPr lang="en-GB" dirty="0">
                <a:latin typeface="Calibri" panose="020F0502020204030204" pitchFamily="34" charset="0"/>
                <a:ea typeface="Calibri" panose="020F0502020204030204" pitchFamily="34" charset="0"/>
                <a:cs typeface="Calibri" panose="020F0502020204030204" pitchFamily="34" charset="0"/>
              </a:rPr>
              <a:t>WHERE are you heating them?</a:t>
            </a:r>
          </a:p>
          <a:p>
            <a:r>
              <a:rPr lang="en-GB" dirty="0">
                <a:latin typeface="Calibri" panose="020F0502020204030204" pitchFamily="34" charset="0"/>
                <a:ea typeface="Calibri" panose="020F0502020204030204" pitchFamily="34" charset="0"/>
                <a:cs typeface="Calibri" panose="020F0502020204030204" pitchFamily="34" charset="0"/>
              </a:rPr>
              <a:t>WHICH parts of the building fabric, interiors, or objects need special care?</a:t>
            </a:r>
          </a:p>
        </p:txBody>
      </p:sp>
      <p:pic>
        <p:nvPicPr>
          <p:cNvPr id="12" name="Picture 11">
            <a:extLst>
              <a:ext uri="{FF2B5EF4-FFF2-40B4-BE49-F238E27FC236}">
                <a16:creationId xmlns:a16="http://schemas.microsoft.com/office/drawing/2014/main" id="{A1B76FA4-C33F-A50B-5CFB-1835DB705195}"/>
              </a:ext>
            </a:extLst>
          </p:cNvPr>
          <p:cNvPicPr>
            <a:picLocks noChangeAspect="1"/>
          </p:cNvPicPr>
          <p:nvPr/>
        </p:nvPicPr>
        <p:blipFill>
          <a:blip r:embed="rId4"/>
          <a:srcRect l="27083" t="30815" r="27833" b="17926"/>
          <a:stretch/>
        </p:blipFill>
        <p:spPr>
          <a:xfrm>
            <a:off x="4981340" y="915013"/>
            <a:ext cx="6917210" cy="4423946"/>
          </a:xfrm>
          <a:prstGeom prst="rect">
            <a:avLst/>
          </a:prstGeom>
        </p:spPr>
      </p:pic>
      <p:sp>
        <p:nvSpPr>
          <p:cNvPr id="4" name="TextBox 3">
            <a:extLst>
              <a:ext uri="{FF2B5EF4-FFF2-40B4-BE49-F238E27FC236}">
                <a16:creationId xmlns:a16="http://schemas.microsoft.com/office/drawing/2014/main" id="{891BB111-E3A1-767A-8F23-0ABAA091AD9D}"/>
              </a:ext>
            </a:extLst>
          </p:cNvPr>
          <p:cNvSpPr txBox="1"/>
          <p:nvPr/>
        </p:nvSpPr>
        <p:spPr>
          <a:xfrm>
            <a:off x="581192" y="5942987"/>
            <a:ext cx="11153608" cy="646331"/>
          </a:xfrm>
          <a:prstGeom prst="rect">
            <a:avLst/>
          </a:prstGeom>
          <a:noFill/>
        </p:spPr>
        <p:txBody>
          <a:bodyPr wrap="square">
            <a:spAutoFit/>
          </a:bodyPr>
          <a:lstStyle/>
          <a:p>
            <a:endParaRPr lang="en-GB" dirty="0"/>
          </a:p>
          <a:p>
            <a:r>
              <a:rPr lang="en-GB" dirty="0">
                <a:hlinkClick r:id="rId5"/>
              </a:rPr>
              <a:t>https://www.churchofengland.org/sites/default/files/2023-05/Heating_checklist.pdf </a:t>
            </a:r>
            <a:endParaRPr lang="en-GB" dirty="0"/>
          </a:p>
        </p:txBody>
      </p:sp>
    </p:spTree>
    <p:extLst>
      <p:ext uri="{BB962C8B-B14F-4D97-AF65-F5344CB8AC3E}">
        <p14:creationId xmlns:p14="http://schemas.microsoft.com/office/powerpoint/2010/main" val="145153095"/>
      </p:ext>
    </p:extLst>
  </p:cSld>
  <p:clrMapOvr>
    <a:masterClrMapping/>
  </p:clrMapOvr>
</p:sld>
</file>

<file path=ppt/theme/theme1.xml><?xml version="1.0" encoding="utf-8"?>
<a:theme xmlns:a="http://schemas.openxmlformats.org/drawingml/2006/main" name="DividendVTI">
  <a:themeElements>
    <a:clrScheme name="Custom 10">
      <a:dk1>
        <a:sysClr val="windowText" lastClr="000000"/>
      </a:dk1>
      <a:lt1>
        <a:sysClr val="window" lastClr="FFFFFF"/>
      </a:lt1>
      <a:dk2>
        <a:srgbClr val="3D3D3D"/>
      </a:dk2>
      <a:lt2>
        <a:srgbClr val="EBEBEB"/>
      </a:lt2>
      <a:accent1>
        <a:srgbClr val="ED8428"/>
      </a:accent1>
      <a:accent2>
        <a:srgbClr val="E6C46D"/>
      </a:accent2>
      <a:accent3>
        <a:srgbClr val="465359"/>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52848763_TF45205285_Win32" id="{512915A2-2AB9-4EE3-80AA-D8F6366BE079}" vid="{B6D99418-21CE-40BE-AD04-F937B08DC4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967434D1E4BF478B3E0A77B794E2A2" ma:contentTypeVersion="18" ma:contentTypeDescription="Create a new document." ma:contentTypeScope="" ma:versionID="15a24a16155dd7fca13cd4210f561b82">
  <xsd:schema xmlns:xsd="http://www.w3.org/2001/XMLSchema" xmlns:xs="http://www.w3.org/2001/XMLSchema" xmlns:p="http://schemas.microsoft.com/office/2006/metadata/properties" xmlns:ns2="32edde07-997e-45fe-9ded-1c2e4a48894d" xmlns:ns3="cace895f-86fa-4016-b538-d7b817a1c654" targetNamespace="http://schemas.microsoft.com/office/2006/metadata/properties" ma:root="true" ma:fieldsID="5aa3ef9144eed2d7e62c1911c4ee90a7" ns2:_="" ns3:_="">
    <xsd:import namespace="32edde07-997e-45fe-9ded-1c2e4a48894d"/>
    <xsd:import namespace="cace895f-86fa-4016-b538-d7b817a1c6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dde07-997e-45fe-9ded-1c2e4a4889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1a6ca44-8910-4b43-a85a-9f13f351dd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ce895f-86fa-4016-b538-d7b817a1c65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2599092-76d6-423f-ab65-41a1b5b31ff9}" ma:internalName="TaxCatchAll" ma:showField="CatchAllData" ma:web="cace895f-86fa-4016-b538-d7b817a1c654">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ace895f-86fa-4016-b538-d7b817a1c654" xsi:nil="true"/>
    <MediaServiceKeyPoints xmlns="32edde07-997e-45fe-9ded-1c2e4a48894d" xsi:nil="true"/>
    <lcf76f155ced4ddcb4097134ff3c332f xmlns="32edde07-997e-45fe-9ded-1c2e4a4889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70C9DA-ADC8-49D9-B223-6D54C6FB7BE0}">
  <ds:schemaRefs>
    <ds:schemaRef ds:uri="http://schemas.microsoft.com/sharepoint/v3/contenttype/forms"/>
  </ds:schemaRefs>
</ds:datastoreItem>
</file>

<file path=customXml/itemProps2.xml><?xml version="1.0" encoding="utf-8"?>
<ds:datastoreItem xmlns:ds="http://schemas.openxmlformats.org/officeDocument/2006/customXml" ds:itemID="{C379F6F2-9757-4AE3-98F1-288C8A1E0413}">
  <ds:schemaRefs>
    <ds:schemaRef ds:uri="32edde07-997e-45fe-9ded-1c2e4a48894d"/>
    <ds:schemaRef ds:uri="cace895f-86fa-4016-b538-d7b817a1c6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333985-6DEC-4BB6-B360-FFFEFA02249A}">
  <ds:schemaRefs>
    <ds:schemaRef ds:uri="230e9df3-be65-4c73-a93b-d1236ebd677e"/>
    <ds:schemaRef ds:uri="32edde07-997e-45fe-9ded-1c2e4a48894d"/>
    <ds:schemaRef ds:uri="71af3243-3dd4-4a8d-8c0d-dd76da1f02a5"/>
    <ds:schemaRef ds:uri="cace895f-86fa-4016-b538-d7b817a1c654"/>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{35362A29-1CA2-47F2-B3DA-CD0ABDD91F4D}tf45205285_win32</Template>
  <TotalTime>1176</TotalTime>
  <Words>1858</Words>
  <Application>Microsoft Office PowerPoint</Application>
  <PresentationFormat>Widescreen</PresentationFormat>
  <Paragraphs>127</Paragraphs>
  <Slides>19</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Cabin</vt:lpstr>
      <vt:lpstr>Calibri</vt:lpstr>
      <vt:lpstr>Gill Sans MT</vt:lpstr>
      <vt:lpstr>Open Sans</vt:lpstr>
      <vt:lpstr>Wingdings 2</vt:lpstr>
      <vt:lpstr>DividendVTI</vt:lpstr>
      <vt:lpstr>Net zero carbon – the faculty system </vt:lpstr>
      <vt:lpstr>   </vt:lpstr>
      <vt:lpstr> </vt:lpstr>
      <vt:lpstr>HOW CAN YOU ACHIEVE THIS?</vt:lpstr>
      <vt:lpstr>1. EASY WINS</vt:lpstr>
      <vt:lpstr>2. ENERGY EFFICIENT LIGHTING</vt:lpstr>
      <vt:lpstr>3. ENERGY EFFICIENT HEATING</vt:lpstr>
      <vt:lpstr>FOSSIL FUEL BOILERS</vt:lpstr>
      <vt:lpstr>Heating needs</vt:lpstr>
      <vt:lpstr>Having due regard….</vt:lpstr>
      <vt:lpstr>RESOURCES …</vt:lpstr>
      <vt:lpstr>PowerPoint Presentation</vt:lpstr>
      <vt:lpstr>Solar (PV) Panels</vt:lpstr>
      <vt:lpstr>PowerPoint Presentation</vt:lpstr>
      <vt:lpstr>pew heaters</vt:lpstr>
      <vt:lpstr>Halo heaters</vt:lpstr>
      <vt:lpstr>PowerPoint Presentation</vt:lpstr>
      <vt:lpstr> </vt:lpstr>
      <vt:lpstr>DAC lighting and heating Advisers - visits</vt:lpstr>
    </vt:vector>
  </TitlesOfParts>
  <Company>DioceseOfYork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BUILDINGS FOR MISSION</dc:title>
  <dc:creator>Catherine Copp</dc:creator>
  <cp:lastModifiedBy>Catherine Copp</cp:lastModifiedBy>
  <cp:revision>1</cp:revision>
  <dcterms:created xsi:type="dcterms:W3CDTF">2024-08-20T15:02:08Z</dcterms:created>
  <dcterms:modified xsi:type="dcterms:W3CDTF">2025-02-26T13:27:21Z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0x010100D0967434D1E4BF478B3E0A77B794E2A2</vt:lpwstr>
  </property>
  <property fmtid="{D5CDD505-2E9C-101B-9397-08002B2CF9AE}" pid="3" name="MediaServiceImageTags">
    <vt:lpwstr/>
  </property>
</Properties>
</file>